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Default Extension="gif" ContentType="image/gif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2" r:id="rId1"/>
  </p:sldMasterIdLst>
  <p:sldIdLst>
    <p:sldId id="256" r:id="rId2"/>
    <p:sldId id="257" r:id="rId3"/>
    <p:sldId id="258" r:id="rId4"/>
    <p:sldId id="262" r:id="rId5"/>
    <p:sldId id="264" r:id="rId6"/>
    <p:sldId id="272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3" r:id="rId15"/>
    <p:sldId id="271" r:id="rId16"/>
    <p:sldId id="285" r:id="rId17"/>
    <p:sldId id="310" r:id="rId18"/>
    <p:sldId id="286" r:id="rId19"/>
    <p:sldId id="287" r:id="rId20"/>
    <p:sldId id="259" r:id="rId21"/>
    <p:sldId id="261" r:id="rId22"/>
    <p:sldId id="266" r:id="rId23"/>
    <p:sldId id="267" r:id="rId24"/>
    <p:sldId id="268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308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9" r:id="rId4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125" autoAdjust="0"/>
    <p:restoredTop sz="94660"/>
  </p:normalViewPr>
  <p:slideViewPr>
    <p:cSldViewPr snapToGrid="0">
      <p:cViewPr>
        <p:scale>
          <a:sx n="45" d="100"/>
          <a:sy n="45" d="100"/>
        </p:scale>
        <p:origin x="-610" y="-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69436-DB6F-4CCA-B5F3-BE9A15135D2E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pPr rtl="1"/>
          <a:endParaRPr lang="he-IL"/>
        </a:p>
      </dgm:t>
    </dgm:pt>
    <dgm:pt modelId="{45A8B403-DEDF-45A3-B7AE-EC1464605735}">
      <dgm:prSet phldrT="[טקסט]" custT="1"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r>
            <a:rPr lang="en-GB" sz="3200" b="1" u="non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Dr.</a:t>
          </a:r>
          <a:r>
            <a:rPr lang="en-GB" sz="32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 </a:t>
          </a:r>
          <a:r>
            <a:rPr lang="en-GB" sz="3200" b="1" u="non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Zeitoun</a:t>
          </a:r>
          <a:r>
            <a:rPr lang="en-GB" sz="3200" b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| President &amp; CTO</a:t>
          </a:r>
          <a:endParaRPr lang="he-IL" sz="3200" b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DB9411-452B-4D52-81DE-BF7408311C5B}" type="parTrans" cxnId="{C0D24963-E8DD-4AA0-8279-6C6D1B58FCBB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F717A978-68FF-4AF0-B927-2DD49CBB4695}" type="sibTrans" cxnId="{C0D24963-E8DD-4AA0-8279-6C6D1B58FCBB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E9356A7F-F587-454D-B2DE-D903C7FAD04C}">
      <dgm:prSet phldrT="[טקסט]" custT="1"/>
      <dgm:spPr/>
      <dgm:t>
        <a:bodyPr/>
        <a:lstStyle/>
        <a:p>
          <a:pPr algn="just" rtl="0">
            <a:lnSpc>
              <a:spcPct val="100000"/>
            </a:lnSpc>
            <a:spcBef>
              <a:spcPts val="1200"/>
            </a:spcBef>
            <a:spcAft>
              <a:spcPts val="1200"/>
            </a:spcAft>
          </a:pPr>
          <a:r>
            <a:rPr lang="fr-FR" sz="2000" dirty="0" err="1" smtClean="0"/>
            <a:t>Ingenieur</a:t>
          </a:r>
          <a:r>
            <a:rPr lang="fr-FR" sz="2000" dirty="0" smtClean="0"/>
            <a:t> des Ponts et Chaussées.</a:t>
          </a:r>
          <a:endParaRPr lang="he-IL" sz="2000" dirty="0"/>
        </a:p>
      </dgm:t>
    </dgm:pt>
    <dgm:pt modelId="{E3C5FED0-ADFE-4510-90C8-2680F2C36A01}" type="parTrans" cxnId="{9A7BA65E-CA2F-4FF2-BB66-046A4E4D6824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40F29197-CEEB-446A-98FC-4CEE204F9EE2}" type="sibTrans" cxnId="{9A7BA65E-CA2F-4FF2-BB66-046A4E4D6824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B54E5F89-F8AB-427F-8A62-2A2D8DEDA6C9}">
      <dgm:prSet phldrT="[טקסט]" custT="1"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r>
            <a:rPr lang="en-GB" sz="32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Eng. Esther </a:t>
          </a:r>
          <a:r>
            <a:rPr lang="en-GB" sz="3200" b="1" u="non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Zeitoun</a:t>
          </a:r>
          <a:endParaRPr lang="he-IL" sz="3200" b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2B0AF1-92DD-4EAF-9571-A82130A5E969}" type="parTrans" cxnId="{CC96E518-BFB6-404A-A7C6-DFA6D5506DC7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302B92BC-7E12-4C1D-A97F-B2FE892758D8}" type="sibTrans" cxnId="{CC96E518-BFB6-404A-A7C6-DFA6D5506DC7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F75F3C5A-189A-435C-8842-80E86D269291}">
      <dgm:prSet phldrT="[טקסט]" custT="1"/>
      <dgm:spPr/>
      <dgm:t>
        <a:bodyPr/>
        <a:lstStyle/>
        <a:p>
          <a:pPr algn="just" rtl="0">
            <a:lnSpc>
              <a:spcPct val="100000"/>
            </a:lnSpc>
            <a:spcBef>
              <a:spcPts val="1200"/>
            </a:spcBef>
            <a:spcAft>
              <a:spcPts val="1200"/>
            </a:spcAft>
          </a:pPr>
          <a:r>
            <a:rPr lang="en-US" sz="2000" dirty="0" smtClean="0"/>
            <a:t>Graduated from the </a:t>
          </a:r>
          <a:r>
            <a:rPr lang="en-US" sz="2000" dirty="0" err="1" smtClean="0"/>
            <a:t>Technion</a:t>
          </a:r>
          <a:r>
            <a:rPr lang="en-US" sz="2000" dirty="0" smtClean="0"/>
            <a:t> in agriculture engineering.</a:t>
          </a:r>
          <a:endParaRPr lang="he-IL" sz="2000" dirty="0"/>
        </a:p>
      </dgm:t>
    </dgm:pt>
    <dgm:pt modelId="{18BEE304-C0A0-45BD-BA4A-41C7FFBA84C6}" type="parTrans" cxnId="{739F3A48-3298-4570-93E8-6DCF4FB186F7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E44E2C4B-FB38-4789-8952-226EDBAF83AB}" type="sibTrans" cxnId="{739F3A48-3298-4570-93E8-6DCF4FB186F7}">
      <dgm:prSet/>
      <dgm:spPr/>
      <dgm:t>
        <a:bodyPr/>
        <a:lstStyle/>
        <a:p>
          <a:pPr rtl="0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0E2EC7AD-3F6E-423D-9249-954CADDC5FF1}">
      <dgm:prSet phldrT="[טקסט]" custT="1"/>
      <dgm:spPr/>
      <dgm:t>
        <a:bodyPr/>
        <a:lstStyle/>
        <a:p>
          <a:pPr algn="just" rtl="0">
            <a:lnSpc>
              <a:spcPct val="100000"/>
            </a:lnSpc>
            <a:spcBef>
              <a:spcPts val="1200"/>
            </a:spcBef>
            <a:spcAft>
              <a:spcPts val="1200"/>
            </a:spcAft>
          </a:pPr>
          <a:r>
            <a:rPr lang="en-US" sz="2000" dirty="0" err="1" smtClean="0"/>
            <a:t>Ph.D</a:t>
          </a:r>
          <a:r>
            <a:rPr lang="en-US" sz="2000" dirty="0" smtClean="0"/>
            <a:t> from the </a:t>
          </a:r>
          <a:r>
            <a:rPr lang="en-US" sz="2000" dirty="0" err="1" smtClean="0"/>
            <a:t>Technion</a:t>
          </a:r>
          <a:r>
            <a:rPr lang="en-US" sz="2000" dirty="0" smtClean="0"/>
            <a:t> in soil engineering.</a:t>
          </a:r>
          <a:endParaRPr lang="he-IL" sz="2000" dirty="0"/>
        </a:p>
      </dgm:t>
    </dgm:pt>
    <dgm:pt modelId="{8BE99840-F1BE-46F8-A06E-A2A7FA0528CF}" type="parTrans" cxnId="{55E11CA0-F8FC-40BA-A151-E32C331C0F56}">
      <dgm:prSet/>
      <dgm:spPr/>
      <dgm:t>
        <a:bodyPr/>
        <a:lstStyle/>
        <a:p>
          <a:pPr rtl="1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E545F1EA-4316-4B08-B13F-693457D97757}" type="sibTrans" cxnId="{55E11CA0-F8FC-40BA-A151-E32C331C0F56}">
      <dgm:prSet/>
      <dgm:spPr/>
      <dgm:t>
        <a:bodyPr/>
        <a:lstStyle/>
        <a:p>
          <a:pPr rtl="1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B128F4BE-05F1-4F27-97FE-2A1697E6F752}">
      <dgm:prSet phldrT="[טקסט]" custT="1"/>
      <dgm:spPr/>
      <dgm:t>
        <a:bodyPr/>
        <a:lstStyle/>
        <a:p>
          <a:pPr algn="just" rtl="0">
            <a:lnSpc>
              <a:spcPct val="100000"/>
            </a:lnSpc>
            <a:spcBef>
              <a:spcPts val="1200"/>
            </a:spcBef>
            <a:spcAft>
              <a:spcPts val="1200"/>
            </a:spcAft>
          </a:pPr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years of experience </a:t>
          </a:r>
          <a:r>
            <a:rPr lang="en-US" sz="2000" dirty="0" smtClean="0"/>
            <a:t>in management of water resources as a </a:t>
          </a:r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researcher at Princeton University</a:t>
          </a: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dirty="0" smtClean="0"/>
            <a:t> </a:t>
          </a:r>
          <a:endParaRPr lang="he-IL" sz="2000" dirty="0"/>
        </a:p>
      </dgm:t>
    </dgm:pt>
    <dgm:pt modelId="{D7559CB1-F766-4293-A6AD-11E16CE9B7BA}" type="parTrans" cxnId="{1E52B524-1C3A-4A90-8106-A50C21BF65B0}">
      <dgm:prSet/>
      <dgm:spPr/>
      <dgm:t>
        <a:bodyPr/>
        <a:lstStyle/>
        <a:p>
          <a:pPr rtl="1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376D9D13-E4BA-42BA-AF8F-56C7F9572191}" type="sibTrans" cxnId="{1E52B524-1C3A-4A90-8106-A50C21BF65B0}">
      <dgm:prSet/>
      <dgm:spPr/>
      <dgm:t>
        <a:bodyPr/>
        <a:lstStyle/>
        <a:p>
          <a:pPr rtl="1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B1C1B1F4-6D24-499E-A2B4-0D3FB1300BA2}">
      <dgm:prSet phldrT="[טקסט]" custT="1"/>
      <dgm:spPr/>
      <dgm:t>
        <a:bodyPr/>
        <a:lstStyle/>
        <a:p>
          <a:pPr algn="just" rtl="0">
            <a:lnSpc>
              <a:spcPct val="100000"/>
            </a:lnSpc>
            <a:spcBef>
              <a:spcPts val="1200"/>
            </a:spcBef>
            <a:spcAft>
              <a:spcPts val="1200"/>
            </a:spcAft>
          </a:pPr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Chief engineer in international projects </a:t>
          </a:r>
          <a:r>
            <a:rPr lang="en-US" sz="2000" dirty="0" smtClean="0"/>
            <a:t>in the US, Europe, Africa, China, and Thailand.</a:t>
          </a:r>
          <a:endParaRPr lang="he-IL" sz="2000" dirty="0"/>
        </a:p>
      </dgm:t>
    </dgm:pt>
    <dgm:pt modelId="{6589C5F9-6563-4FA5-ADC6-C882A9135DFC}" type="parTrans" cxnId="{1A9D52AD-571D-47E1-A246-69ABFE8253C1}">
      <dgm:prSet/>
      <dgm:spPr/>
      <dgm:t>
        <a:bodyPr/>
        <a:lstStyle/>
        <a:p>
          <a:pPr rtl="1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B52A4AE4-3896-4167-8CB8-E37F4D54FAB3}" type="sibTrans" cxnId="{1A9D52AD-571D-47E1-A246-69ABFE8253C1}">
      <dgm:prSet/>
      <dgm:spPr/>
      <dgm:t>
        <a:bodyPr/>
        <a:lstStyle/>
        <a:p>
          <a:pPr rtl="1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 sz="1400"/>
        </a:p>
      </dgm:t>
    </dgm:pt>
    <dgm:pt modelId="{B76BA5AD-9DF8-4928-9613-BE1ED389D5F9}">
      <dgm:prSet phldrT="[טקסט]" custT="1"/>
      <dgm:spPr/>
      <dgm:t>
        <a:bodyPr/>
        <a:lstStyle/>
        <a:p>
          <a:pPr algn="just" rtl="0">
            <a:lnSpc>
              <a:spcPct val="100000"/>
            </a:lnSpc>
            <a:spcBef>
              <a:spcPts val="1200"/>
            </a:spcBef>
            <a:spcAft>
              <a:spcPts val="1200"/>
            </a:spcAft>
          </a:pPr>
          <a:r>
            <a:rPr lang="en-US" sz="2000" dirty="0" smtClean="0"/>
            <a:t>She worked as a business and marketing development.</a:t>
          </a:r>
          <a:endParaRPr lang="he-IL" sz="2000" dirty="0"/>
        </a:p>
      </dgm:t>
    </dgm:pt>
    <dgm:pt modelId="{7D5B4CDA-5180-40D0-B7A5-C193AF47441C}" type="parTrans" cxnId="{93A05B31-E944-47D5-98DF-BB7E70BDFA87}">
      <dgm:prSet/>
      <dgm:spPr/>
      <dgm:t>
        <a:bodyPr/>
        <a:lstStyle/>
        <a:p>
          <a:pPr rtl="1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/>
        </a:p>
      </dgm:t>
    </dgm:pt>
    <dgm:pt modelId="{C6856988-228E-4A57-92CB-E7CACD8CE49E}" type="sibTrans" cxnId="{93A05B31-E944-47D5-98DF-BB7E70BDFA87}">
      <dgm:prSet/>
      <dgm:spPr/>
      <dgm:t>
        <a:bodyPr/>
        <a:lstStyle/>
        <a:p>
          <a:pPr rtl="1">
            <a:lnSpc>
              <a:spcPct val="150000"/>
            </a:lnSpc>
            <a:spcBef>
              <a:spcPts val="1200"/>
            </a:spcBef>
            <a:spcAft>
              <a:spcPts val="1200"/>
            </a:spcAft>
          </a:pPr>
          <a:endParaRPr lang="he-IL"/>
        </a:p>
      </dgm:t>
    </dgm:pt>
    <dgm:pt modelId="{6AE8ABE6-B4A1-4108-9D7F-B11B7A6AB6D7}">
      <dgm:prSet phldrT="[טקסט]" custT="1"/>
      <dgm:spPr/>
      <dgm:t>
        <a:bodyPr/>
        <a:lstStyle/>
        <a:p>
          <a:pPr algn="just" rtl="0">
            <a:lnSpc>
              <a:spcPct val="100000"/>
            </a:lnSpc>
            <a:spcBef>
              <a:spcPts val="1200"/>
            </a:spcBef>
            <a:spcAft>
              <a:spcPts val="1200"/>
            </a:spcAft>
          </a:pPr>
          <a:r>
            <a:rPr lang="en-US" sz="2000" dirty="0" smtClean="0"/>
            <a:t> Senior Researchers in  hydro-geology and applied  mathematics (more than 150  publication and works)</a:t>
          </a:r>
          <a:endParaRPr lang="he-IL" sz="2000" dirty="0"/>
        </a:p>
      </dgm:t>
    </dgm:pt>
    <dgm:pt modelId="{39DFB5ED-C328-4A20-B317-97DA2C071836}" type="parTrans" cxnId="{2AB73697-384A-4443-B0BD-55CC53C918A1}">
      <dgm:prSet/>
      <dgm:spPr/>
    </dgm:pt>
    <dgm:pt modelId="{679CC127-8B5A-4FA3-BFD5-6E411805B5AE}" type="sibTrans" cxnId="{2AB73697-384A-4443-B0BD-55CC53C918A1}">
      <dgm:prSet/>
      <dgm:spPr/>
    </dgm:pt>
    <dgm:pt modelId="{FEFAC5C5-F9A4-4814-B7BF-9843B119B6A6}" type="pres">
      <dgm:prSet presAssocID="{F2F69436-DB6F-4CCA-B5F3-BE9A15135D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EC58D5BF-44EC-4FA6-BEE9-D6D56B72D8B7}" type="pres">
      <dgm:prSet presAssocID="{45A8B403-DEDF-45A3-B7AE-EC1464605735}" presName="parentText" presStyleLbl="node1" presStyleIdx="0" presStyleCnt="2" custScaleY="7015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DDFD319-7BF2-4036-B55E-E564261DDA1F}" type="pres">
      <dgm:prSet presAssocID="{45A8B403-DEDF-45A3-B7AE-EC146460573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D99FEFB-46CF-4CEB-AE64-F9339B059991}" type="pres">
      <dgm:prSet presAssocID="{B54E5F89-F8AB-427F-8A62-2A2D8DEDA6C9}" presName="parentText" presStyleLbl="node1" presStyleIdx="1" presStyleCnt="2" custScaleY="73370" custLinFactNeighborX="168" custLinFactNeighborY="-61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C1D58BC-09F9-41D5-956B-8D141D7AA9B0}" type="pres">
      <dgm:prSet presAssocID="{B54E5F89-F8AB-427F-8A62-2A2D8DEDA6C9}" presName="childText" presStyleLbl="revTx" presStyleIdx="1" presStyleCnt="2" custLinFactNeighborX="504" custLinFactNeighborY="565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B1748F2-7635-4814-BA17-2E84EA6E7DE9}" type="presOf" srcId="{B128F4BE-05F1-4F27-97FE-2A1697E6F752}" destId="{FDDFD319-7BF2-4036-B55E-E564261DDA1F}" srcOrd="0" destOrd="3" presId="urn:microsoft.com/office/officeart/2005/8/layout/vList2"/>
    <dgm:cxn modelId="{CC96E518-BFB6-404A-A7C6-DFA6D5506DC7}" srcId="{F2F69436-DB6F-4CCA-B5F3-BE9A15135D2E}" destId="{B54E5F89-F8AB-427F-8A62-2A2D8DEDA6C9}" srcOrd="1" destOrd="0" parTransId="{C22B0AF1-92DD-4EAF-9571-A82130A5E969}" sibTransId="{302B92BC-7E12-4C1D-A97F-B2FE892758D8}"/>
    <dgm:cxn modelId="{93A05B31-E944-47D5-98DF-BB7E70BDFA87}" srcId="{B54E5F89-F8AB-427F-8A62-2A2D8DEDA6C9}" destId="{B76BA5AD-9DF8-4928-9613-BE1ED389D5F9}" srcOrd="1" destOrd="0" parTransId="{7D5B4CDA-5180-40D0-B7A5-C193AF47441C}" sibTransId="{C6856988-228E-4A57-92CB-E7CACD8CE49E}"/>
    <dgm:cxn modelId="{1A9D52AD-571D-47E1-A246-69ABFE8253C1}" srcId="{45A8B403-DEDF-45A3-B7AE-EC1464605735}" destId="{B1C1B1F4-6D24-499E-A2B4-0D3FB1300BA2}" srcOrd="4" destOrd="0" parTransId="{6589C5F9-6563-4FA5-ADC6-C882A9135DFC}" sibTransId="{B52A4AE4-3896-4167-8CB8-E37F4D54FAB3}"/>
    <dgm:cxn modelId="{E0869AFA-3D3D-4203-A03D-57A25EA1F775}" type="presOf" srcId="{E9356A7F-F587-454D-B2DE-D903C7FAD04C}" destId="{FDDFD319-7BF2-4036-B55E-E564261DDA1F}" srcOrd="0" destOrd="0" presId="urn:microsoft.com/office/officeart/2005/8/layout/vList2"/>
    <dgm:cxn modelId="{C0D24963-E8DD-4AA0-8279-6C6D1B58FCBB}" srcId="{F2F69436-DB6F-4CCA-B5F3-BE9A15135D2E}" destId="{45A8B403-DEDF-45A3-B7AE-EC1464605735}" srcOrd="0" destOrd="0" parTransId="{84DB9411-452B-4D52-81DE-BF7408311C5B}" sibTransId="{F717A978-68FF-4AF0-B927-2DD49CBB4695}"/>
    <dgm:cxn modelId="{88DC1D59-A3A8-495E-B545-C82B2A85363D}" type="presOf" srcId="{45A8B403-DEDF-45A3-B7AE-EC1464605735}" destId="{EC58D5BF-44EC-4FA6-BEE9-D6D56B72D8B7}" srcOrd="0" destOrd="0" presId="urn:microsoft.com/office/officeart/2005/8/layout/vList2"/>
    <dgm:cxn modelId="{55E11CA0-F8FC-40BA-A151-E32C331C0F56}" srcId="{45A8B403-DEDF-45A3-B7AE-EC1464605735}" destId="{0E2EC7AD-3F6E-423D-9249-954CADDC5FF1}" srcOrd="1" destOrd="0" parTransId="{8BE99840-F1BE-46F8-A06E-A2A7FA0528CF}" sibTransId="{E545F1EA-4316-4B08-B13F-693457D97757}"/>
    <dgm:cxn modelId="{ED7B3AAD-CD60-46CD-9ABA-6DAE814B43B3}" type="presOf" srcId="{B1C1B1F4-6D24-499E-A2B4-0D3FB1300BA2}" destId="{FDDFD319-7BF2-4036-B55E-E564261DDA1F}" srcOrd="0" destOrd="4" presId="urn:microsoft.com/office/officeart/2005/8/layout/vList2"/>
    <dgm:cxn modelId="{1E52B524-1C3A-4A90-8106-A50C21BF65B0}" srcId="{45A8B403-DEDF-45A3-B7AE-EC1464605735}" destId="{B128F4BE-05F1-4F27-97FE-2A1697E6F752}" srcOrd="3" destOrd="0" parTransId="{D7559CB1-F766-4293-A6AD-11E16CE9B7BA}" sibTransId="{376D9D13-E4BA-42BA-AF8F-56C7F9572191}"/>
    <dgm:cxn modelId="{2AB73697-384A-4443-B0BD-55CC53C918A1}" srcId="{45A8B403-DEDF-45A3-B7AE-EC1464605735}" destId="{6AE8ABE6-B4A1-4108-9D7F-B11B7A6AB6D7}" srcOrd="2" destOrd="0" parTransId="{39DFB5ED-C328-4A20-B317-97DA2C071836}" sibTransId="{679CC127-8B5A-4FA3-BFD5-6E411805B5AE}"/>
    <dgm:cxn modelId="{6E2B2B17-AC43-4C54-81E4-4CBD3CF6E3C9}" type="presOf" srcId="{6AE8ABE6-B4A1-4108-9D7F-B11B7A6AB6D7}" destId="{FDDFD319-7BF2-4036-B55E-E564261DDA1F}" srcOrd="0" destOrd="2" presId="urn:microsoft.com/office/officeart/2005/8/layout/vList2"/>
    <dgm:cxn modelId="{9A7BA65E-CA2F-4FF2-BB66-046A4E4D6824}" srcId="{45A8B403-DEDF-45A3-B7AE-EC1464605735}" destId="{E9356A7F-F587-454D-B2DE-D903C7FAD04C}" srcOrd="0" destOrd="0" parTransId="{E3C5FED0-ADFE-4510-90C8-2680F2C36A01}" sibTransId="{40F29197-CEEB-446A-98FC-4CEE204F9EE2}"/>
    <dgm:cxn modelId="{3F38A4C2-7C09-4C71-BFFF-6539937D3D0D}" type="presOf" srcId="{F2F69436-DB6F-4CCA-B5F3-BE9A15135D2E}" destId="{FEFAC5C5-F9A4-4814-B7BF-9843B119B6A6}" srcOrd="0" destOrd="0" presId="urn:microsoft.com/office/officeart/2005/8/layout/vList2"/>
    <dgm:cxn modelId="{98A8F3CB-688A-4809-9A1F-FDFA33487272}" type="presOf" srcId="{0E2EC7AD-3F6E-423D-9249-954CADDC5FF1}" destId="{FDDFD319-7BF2-4036-B55E-E564261DDA1F}" srcOrd="0" destOrd="1" presId="urn:microsoft.com/office/officeart/2005/8/layout/vList2"/>
    <dgm:cxn modelId="{3FC0B011-6777-49A4-9D6C-F0C64500B0C5}" type="presOf" srcId="{B76BA5AD-9DF8-4928-9613-BE1ED389D5F9}" destId="{4C1D58BC-09F9-41D5-956B-8D141D7AA9B0}" srcOrd="0" destOrd="1" presId="urn:microsoft.com/office/officeart/2005/8/layout/vList2"/>
    <dgm:cxn modelId="{2B6AB590-44F1-4B69-B3BD-6C23DA0F14CB}" type="presOf" srcId="{F75F3C5A-189A-435C-8842-80E86D269291}" destId="{4C1D58BC-09F9-41D5-956B-8D141D7AA9B0}" srcOrd="0" destOrd="0" presId="urn:microsoft.com/office/officeart/2005/8/layout/vList2"/>
    <dgm:cxn modelId="{739F3A48-3298-4570-93E8-6DCF4FB186F7}" srcId="{B54E5F89-F8AB-427F-8A62-2A2D8DEDA6C9}" destId="{F75F3C5A-189A-435C-8842-80E86D269291}" srcOrd="0" destOrd="0" parTransId="{18BEE304-C0A0-45BD-BA4A-41C7FFBA84C6}" sibTransId="{E44E2C4B-FB38-4789-8952-226EDBAF83AB}"/>
    <dgm:cxn modelId="{01311D58-125C-4AAA-B7F1-CF9149C45AD3}" type="presOf" srcId="{B54E5F89-F8AB-427F-8A62-2A2D8DEDA6C9}" destId="{6D99FEFB-46CF-4CEB-AE64-F9339B059991}" srcOrd="0" destOrd="0" presId="urn:microsoft.com/office/officeart/2005/8/layout/vList2"/>
    <dgm:cxn modelId="{7140135F-707D-48A8-BE8E-7EE1B76C93FF}" type="presParOf" srcId="{FEFAC5C5-F9A4-4814-B7BF-9843B119B6A6}" destId="{EC58D5BF-44EC-4FA6-BEE9-D6D56B72D8B7}" srcOrd="0" destOrd="0" presId="urn:microsoft.com/office/officeart/2005/8/layout/vList2"/>
    <dgm:cxn modelId="{FC4B4B66-2E2E-4A37-8436-BAD2585789FC}" type="presParOf" srcId="{FEFAC5C5-F9A4-4814-B7BF-9843B119B6A6}" destId="{FDDFD319-7BF2-4036-B55E-E564261DDA1F}" srcOrd="1" destOrd="0" presId="urn:microsoft.com/office/officeart/2005/8/layout/vList2"/>
    <dgm:cxn modelId="{8FE15BB9-E9FF-4E51-AF26-773C91978094}" type="presParOf" srcId="{FEFAC5C5-F9A4-4814-B7BF-9843B119B6A6}" destId="{6D99FEFB-46CF-4CEB-AE64-F9339B059991}" srcOrd="2" destOrd="0" presId="urn:microsoft.com/office/officeart/2005/8/layout/vList2"/>
    <dgm:cxn modelId="{EE27ECB6-5F6C-4B4B-AB26-E3ACD652E331}" type="presParOf" srcId="{FEFAC5C5-F9A4-4814-B7BF-9843B119B6A6}" destId="{4C1D58BC-09F9-41D5-956B-8D141D7AA9B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2571B89-141A-4132-B5C8-56714F60ECEC}" type="doc">
      <dgm:prSet loTypeId="urn:microsoft.com/office/officeart/2005/8/layout/default#8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B92AF45A-DF6D-4CBC-A0E3-C0C3B4802BE0}">
      <dgm:prSet phldrT="[טקסט]" custT="1"/>
      <dgm:spPr/>
      <dgm:t>
        <a:bodyPr/>
        <a:lstStyle/>
        <a:p>
          <a:pPr rtl="0"/>
          <a:r>
            <a: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Deformable Porous Media</a:t>
          </a:r>
          <a:endParaRPr lang="he-IL" sz="3600" b="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FE070B-6C7F-4EB8-A11E-92B119FD7208}" type="parTrans" cxnId="{E5C4E5B1-0A9F-4BFF-9762-CB883E22E124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D1325-1CD8-408A-8363-9951D1961B05}" type="sibTrans" cxnId="{E5C4E5B1-0A9F-4BFF-9762-CB883E22E124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0E0442-1F79-427D-9BF5-8EB4F268B716}">
      <dgm:prSet phldrT="[טקסט]" custT="1"/>
      <dgm:spPr/>
      <dgm:t>
        <a:bodyPr/>
        <a:lstStyle/>
        <a:p>
          <a:pPr rtl="0"/>
          <a:r>
            <a: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FEFLOW Software</a:t>
          </a:r>
          <a:endParaRPr lang="he-IL" sz="3600" b="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AAEC09-6BC2-4EDC-9B08-5A1B4031EB58}" type="parTrans" cxnId="{DB2C03B2-6AA1-4766-8BDA-4B7BB1D6A420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152D87-F576-4F8E-82F6-8049EBFE8554}" type="sibTrans" cxnId="{DB2C03B2-6AA1-4766-8BDA-4B7BB1D6A420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9760F1-BBDD-424D-B2AE-46AB372D4851}">
      <dgm:prSet custT="1"/>
      <dgm:spPr/>
      <dgm:t>
        <a:bodyPr/>
        <a:lstStyle/>
        <a:p>
          <a:pPr rtl="0"/>
          <a:r>
            <a: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FEM for </a:t>
          </a:r>
          <a:r>
            <a:rPr lang="en-US" sz="36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Elasto</a:t>
          </a:r>
          <a:r>
            <a: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-Plastic Materials</a:t>
          </a:r>
          <a:endParaRPr lang="he-IL" sz="3600" b="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8459A6-AB71-4E87-8307-5FB8EEE792CF}" type="parTrans" cxnId="{3393EC0E-298F-41BE-87F6-A5FEC33892A8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A809A7-F92B-43E2-A8E1-56C6100502AB}" type="sibTrans" cxnId="{3393EC0E-298F-41BE-87F6-A5FEC33892A8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83F81D-D483-4C12-B19B-1EEDB9738B1C}">
      <dgm:prSet custT="1"/>
      <dgm:spPr/>
      <dgm:t>
        <a:bodyPr/>
        <a:lstStyle/>
        <a:p>
          <a:pPr rtl="0"/>
          <a:r>
            <a: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Fluid </a:t>
          </a:r>
          <a:r>
            <a: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3D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290263-1B2F-4988-B0B2-E4A63C492554}" type="parTrans" cxnId="{9304898D-AFD7-4049-BFFC-193F4E4FBE5D}">
      <dgm:prSet/>
      <dgm:spPr/>
      <dgm:t>
        <a:bodyPr/>
        <a:lstStyle/>
        <a:p>
          <a:pPr rtl="1"/>
          <a:endParaRPr lang="he-IL" sz="3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37311E-11EB-44A3-9BAC-CDE001AEF6C2}" type="sibTrans" cxnId="{9304898D-AFD7-4049-BFFC-193F4E4FBE5D}">
      <dgm:prSet/>
      <dgm:spPr/>
      <dgm:t>
        <a:bodyPr/>
        <a:lstStyle/>
        <a:p>
          <a:pPr rtl="1"/>
          <a:endParaRPr lang="he-IL" sz="3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1E2126-760B-43D9-A55B-59A420AA873E}" type="pres">
      <dgm:prSet presAssocID="{52571B89-141A-4132-B5C8-56714F60EC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DCBF93C-EB5B-4F4C-8EED-F49632597C14}" type="pres">
      <dgm:prSet presAssocID="{779760F1-BBDD-424D-B2AE-46AB372D485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E3E3EA2-C78F-4369-AF45-D65FADF73EF5}" type="pres">
      <dgm:prSet presAssocID="{E2A809A7-F92B-43E2-A8E1-56C6100502AB}" presName="sibTrans" presStyleCnt="0"/>
      <dgm:spPr/>
    </dgm:pt>
    <dgm:pt modelId="{F8AC3284-0F1B-4D23-BC8C-04E35213B8FE}" type="pres">
      <dgm:prSet presAssocID="{B92AF45A-DF6D-4CBC-A0E3-C0C3B4802BE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11AA345-DA91-4B75-96F1-CBF2B249A649}" type="pres">
      <dgm:prSet presAssocID="{FBFD1325-1CD8-408A-8363-9951D1961B05}" presName="sibTrans" presStyleCnt="0"/>
      <dgm:spPr/>
    </dgm:pt>
    <dgm:pt modelId="{C59A2835-59E2-4F28-B7B7-C3C59A9D4FB6}" type="pres">
      <dgm:prSet presAssocID="{BC0E0442-1F79-427D-9BF5-8EB4F268B71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437E22B-278D-47BA-A7B5-6480D2512811}" type="pres">
      <dgm:prSet presAssocID="{05152D87-F576-4F8E-82F6-8049EBFE8554}" presName="sibTrans" presStyleCnt="0"/>
      <dgm:spPr/>
    </dgm:pt>
    <dgm:pt modelId="{4D53502A-F166-49AE-ABA2-3AF02B35CE23}" type="pres">
      <dgm:prSet presAssocID="{B483F81D-D483-4C12-B19B-1EEDB9738B1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5C4E5B1-0A9F-4BFF-9762-CB883E22E124}" srcId="{52571B89-141A-4132-B5C8-56714F60ECEC}" destId="{B92AF45A-DF6D-4CBC-A0E3-C0C3B4802BE0}" srcOrd="1" destOrd="0" parTransId="{44FE070B-6C7F-4EB8-A11E-92B119FD7208}" sibTransId="{FBFD1325-1CD8-408A-8363-9951D1961B05}"/>
    <dgm:cxn modelId="{0E686C15-D5AB-4278-90A6-39F412A4ED0F}" type="presOf" srcId="{52571B89-141A-4132-B5C8-56714F60ECEC}" destId="{2F1E2126-760B-43D9-A55B-59A420AA873E}" srcOrd="0" destOrd="0" presId="urn:microsoft.com/office/officeart/2005/8/layout/default#8"/>
    <dgm:cxn modelId="{9304898D-AFD7-4049-BFFC-193F4E4FBE5D}" srcId="{52571B89-141A-4132-B5C8-56714F60ECEC}" destId="{B483F81D-D483-4C12-B19B-1EEDB9738B1C}" srcOrd="3" destOrd="0" parTransId="{96290263-1B2F-4988-B0B2-E4A63C492554}" sibTransId="{EA37311E-11EB-44A3-9BAC-CDE001AEF6C2}"/>
    <dgm:cxn modelId="{6E3A8688-DE70-4546-889D-53AFEEB6D413}" type="presOf" srcId="{B483F81D-D483-4C12-B19B-1EEDB9738B1C}" destId="{4D53502A-F166-49AE-ABA2-3AF02B35CE23}" srcOrd="0" destOrd="0" presId="urn:microsoft.com/office/officeart/2005/8/layout/default#8"/>
    <dgm:cxn modelId="{F7351DCC-36CE-40AD-8625-787CF9D7576C}" type="presOf" srcId="{BC0E0442-1F79-427D-9BF5-8EB4F268B716}" destId="{C59A2835-59E2-4F28-B7B7-C3C59A9D4FB6}" srcOrd="0" destOrd="0" presId="urn:microsoft.com/office/officeart/2005/8/layout/default#8"/>
    <dgm:cxn modelId="{DB2C03B2-6AA1-4766-8BDA-4B7BB1D6A420}" srcId="{52571B89-141A-4132-B5C8-56714F60ECEC}" destId="{BC0E0442-1F79-427D-9BF5-8EB4F268B716}" srcOrd="2" destOrd="0" parTransId="{E0AAEC09-6BC2-4EDC-9B08-5A1B4031EB58}" sibTransId="{05152D87-F576-4F8E-82F6-8049EBFE8554}"/>
    <dgm:cxn modelId="{C3442B4C-4D77-41A1-B548-9D25DF49993F}" type="presOf" srcId="{B92AF45A-DF6D-4CBC-A0E3-C0C3B4802BE0}" destId="{F8AC3284-0F1B-4D23-BC8C-04E35213B8FE}" srcOrd="0" destOrd="0" presId="urn:microsoft.com/office/officeart/2005/8/layout/default#8"/>
    <dgm:cxn modelId="{DFF50CD9-5F5F-4A7F-A437-286389426609}" type="presOf" srcId="{779760F1-BBDD-424D-B2AE-46AB372D4851}" destId="{1DCBF93C-EB5B-4F4C-8EED-F49632597C14}" srcOrd="0" destOrd="0" presId="urn:microsoft.com/office/officeart/2005/8/layout/default#8"/>
    <dgm:cxn modelId="{3393EC0E-298F-41BE-87F6-A5FEC33892A8}" srcId="{52571B89-141A-4132-B5C8-56714F60ECEC}" destId="{779760F1-BBDD-424D-B2AE-46AB372D4851}" srcOrd="0" destOrd="0" parTransId="{428459A6-AB71-4E87-8307-5FB8EEE792CF}" sibTransId="{E2A809A7-F92B-43E2-A8E1-56C6100502AB}"/>
    <dgm:cxn modelId="{842559FF-BBE0-4B1A-A354-27BD9CB7E396}" type="presParOf" srcId="{2F1E2126-760B-43D9-A55B-59A420AA873E}" destId="{1DCBF93C-EB5B-4F4C-8EED-F49632597C14}" srcOrd="0" destOrd="0" presId="urn:microsoft.com/office/officeart/2005/8/layout/default#8"/>
    <dgm:cxn modelId="{C0197134-2867-4C6E-9AC0-74DC543346A9}" type="presParOf" srcId="{2F1E2126-760B-43D9-A55B-59A420AA873E}" destId="{AE3E3EA2-C78F-4369-AF45-D65FADF73EF5}" srcOrd="1" destOrd="0" presId="urn:microsoft.com/office/officeart/2005/8/layout/default#8"/>
    <dgm:cxn modelId="{3727EFDB-E9E3-4367-BB00-11795AA811D1}" type="presParOf" srcId="{2F1E2126-760B-43D9-A55B-59A420AA873E}" destId="{F8AC3284-0F1B-4D23-BC8C-04E35213B8FE}" srcOrd="2" destOrd="0" presId="urn:microsoft.com/office/officeart/2005/8/layout/default#8"/>
    <dgm:cxn modelId="{6BDA0CEE-36D9-4C7D-9CA1-A4256E92698B}" type="presParOf" srcId="{2F1E2126-760B-43D9-A55B-59A420AA873E}" destId="{611AA345-DA91-4B75-96F1-CBF2B249A649}" srcOrd="3" destOrd="0" presId="urn:microsoft.com/office/officeart/2005/8/layout/default#8"/>
    <dgm:cxn modelId="{36F2C64B-2F87-4570-A205-F7EFDA5B3C91}" type="presParOf" srcId="{2F1E2126-760B-43D9-A55B-59A420AA873E}" destId="{C59A2835-59E2-4F28-B7B7-C3C59A9D4FB6}" srcOrd="4" destOrd="0" presId="urn:microsoft.com/office/officeart/2005/8/layout/default#8"/>
    <dgm:cxn modelId="{33A5A508-D134-4B9A-A3C9-21C8E7751407}" type="presParOf" srcId="{2F1E2126-760B-43D9-A55B-59A420AA873E}" destId="{7437E22B-278D-47BA-A7B5-6480D2512811}" srcOrd="5" destOrd="0" presId="urn:microsoft.com/office/officeart/2005/8/layout/default#8"/>
    <dgm:cxn modelId="{8F3D858F-7702-4478-9BB7-FB4D90984D69}" type="presParOf" srcId="{2F1E2126-760B-43D9-A55B-59A420AA873E}" destId="{4D53502A-F166-49AE-ABA2-3AF02B35CE23}" srcOrd="6" destOrd="0" presId="urn:microsoft.com/office/officeart/2005/8/layout/default#8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29A1C7-C447-4A9D-9AC8-D7687A10D445}" type="doc">
      <dgm:prSet loTypeId="urn:microsoft.com/office/officeart/2008/layout/AlternatingHexagons" loCatId="list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pPr rtl="1"/>
          <a:endParaRPr lang="he-IL"/>
        </a:p>
      </dgm:t>
    </dgm:pt>
    <dgm:pt modelId="{B2CCEC56-9680-408F-BEEC-30E91153840E}">
      <dgm:prSet phldrT="[טקסט]" custT="1"/>
      <dgm:spPr/>
      <dgm:t>
        <a:bodyPr/>
        <a:lstStyle/>
        <a:p>
          <a:pPr rtl="0"/>
          <a:r>
            <a:rPr lang="en-GB" sz="1700" b="1" u="none" dirty="0" err="1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Yaron</a:t>
          </a:r>
          <a:r>
            <a:rPr lang="en-GB" sz="1700" b="1" u="none" dirty="0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Geller </a:t>
          </a:r>
          <a:endParaRPr lang="he-IL" sz="1700" b="1" u="none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A61AD6E-159C-4E8D-867B-99A8B007FD14}" type="parTrans" cxnId="{10C2E672-AC94-42F1-9C7C-FD4C7C3B3A5B}">
      <dgm:prSet/>
      <dgm:spPr/>
      <dgm:t>
        <a:bodyPr/>
        <a:lstStyle/>
        <a:p>
          <a:pPr rtl="0"/>
          <a:endParaRPr lang="he-IL"/>
        </a:p>
      </dgm:t>
    </dgm:pt>
    <dgm:pt modelId="{287B8177-FC0F-426C-8F67-43143D7E5199}" type="sibTrans" cxnId="{10C2E672-AC94-42F1-9C7C-FD4C7C3B3A5B}">
      <dgm:prSet/>
      <dgm:spPr/>
      <dgm:t>
        <a:bodyPr/>
        <a:lstStyle/>
        <a:p>
          <a:pPr rtl="0"/>
          <a:endParaRPr lang="he-IL"/>
        </a:p>
      </dgm:t>
    </dgm:pt>
    <dgm:pt modelId="{CEC03BC9-3342-43CA-B0DD-E8A82369564B}">
      <dgm:prSet phldrT="[טקסט]" custT="1"/>
      <dgm:spPr/>
      <dgm:t>
        <a:bodyPr/>
        <a:lstStyle/>
        <a:p>
          <a:pPr rtl="0"/>
          <a:r>
            <a:rPr lang="en-GB" sz="1700" b="0" i="1" u="none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Water management</a:t>
          </a:r>
          <a:endParaRPr lang="he-IL" sz="1700" b="0" i="1" u="none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gm:t>
    </dgm:pt>
    <dgm:pt modelId="{2ED30649-5ABF-4B11-AA43-AC2B29CA3B6B}" type="parTrans" cxnId="{0AF543BB-03FE-4D52-83CA-D068BD618540}">
      <dgm:prSet/>
      <dgm:spPr/>
      <dgm:t>
        <a:bodyPr/>
        <a:lstStyle/>
        <a:p>
          <a:pPr rtl="0"/>
          <a:endParaRPr lang="he-IL"/>
        </a:p>
      </dgm:t>
    </dgm:pt>
    <dgm:pt modelId="{DAB68ADB-5374-4069-9BBD-9C6257E5FCAC}" type="sibTrans" cxnId="{0AF543BB-03FE-4D52-83CA-D068BD618540}">
      <dgm:prSet/>
      <dgm:spPr/>
      <dgm:t>
        <a:bodyPr/>
        <a:lstStyle/>
        <a:p>
          <a:pPr rtl="0"/>
          <a:endParaRPr lang="he-IL"/>
        </a:p>
      </dgm:t>
    </dgm:pt>
    <dgm:pt modelId="{556C370B-C1AF-4829-84FF-94A9FFE591F3}">
      <dgm:prSet phldrT="[טקסט]" custT="1"/>
      <dgm:spPr/>
      <dgm:t>
        <a:bodyPr/>
        <a:lstStyle/>
        <a:p>
          <a:pPr rtl="0"/>
          <a:r>
            <a:rPr lang="en-GB" sz="1600" b="1" u="none" dirty="0" smtClean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POLAK</a:t>
          </a:r>
          <a:endParaRPr lang="he-IL" sz="1600" b="1" u="none" dirty="0">
            <a:solidFill>
              <a:schemeClr val="bg1">
                <a:lumMod val="75000"/>
                <a:lumOff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E5CCEE9-37D2-458C-ABDF-FF6D87C637B8}" type="parTrans" cxnId="{205996A8-FB75-401E-A3C9-11AC0E302EFB}">
      <dgm:prSet/>
      <dgm:spPr/>
      <dgm:t>
        <a:bodyPr/>
        <a:lstStyle/>
        <a:p>
          <a:pPr rtl="0"/>
          <a:endParaRPr lang="he-IL"/>
        </a:p>
      </dgm:t>
    </dgm:pt>
    <dgm:pt modelId="{CC725CA9-DFE8-4674-8A27-AEF7B58953B6}" type="sibTrans" cxnId="{205996A8-FB75-401E-A3C9-11AC0E302EFB}">
      <dgm:prSet/>
      <dgm:spPr/>
      <dgm:t>
        <a:bodyPr/>
        <a:lstStyle/>
        <a:p>
          <a:pPr rtl="0"/>
          <a:endParaRPr lang="he-IL"/>
        </a:p>
      </dgm:t>
    </dgm:pt>
    <dgm:pt modelId="{D5C56C7B-0597-4F07-8496-04A01CEB000E}">
      <dgm:prSet phldrT="[טקסט]" custT="1"/>
      <dgm:spPr/>
      <dgm:t>
        <a:bodyPr/>
        <a:lstStyle/>
        <a:p>
          <a:pPr rtl="0"/>
          <a:r>
            <a:rPr lang="en-GB" sz="1700" b="0" i="1" u="none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Water Drainage</a:t>
          </a:r>
          <a:endParaRPr lang="he-IL" sz="1700" b="0" i="1" u="none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gm:t>
    </dgm:pt>
    <dgm:pt modelId="{E31F0038-88C8-4941-9472-CA057689EECC}" type="parTrans" cxnId="{AE7C8B7B-E1AD-48DC-9B2A-85790C44EACB}">
      <dgm:prSet/>
      <dgm:spPr/>
      <dgm:t>
        <a:bodyPr/>
        <a:lstStyle/>
        <a:p>
          <a:pPr rtl="0"/>
          <a:endParaRPr lang="he-IL"/>
        </a:p>
      </dgm:t>
    </dgm:pt>
    <dgm:pt modelId="{338B9EAA-A4A1-4BF4-A0DA-66F0316D4837}" type="sibTrans" cxnId="{AE7C8B7B-E1AD-48DC-9B2A-85790C44EACB}">
      <dgm:prSet/>
      <dgm:spPr/>
      <dgm:t>
        <a:bodyPr/>
        <a:lstStyle/>
        <a:p>
          <a:pPr rtl="0"/>
          <a:endParaRPr lang="he-IL"/>
        </a:p>
      </dgm:t>
    </dgm:pt>
    <dgm:pt modelId="{D95C0C26-5041-4437-ACCD-20682DB7D313}">
      <dgm:prSet phldrT="[טקסט]" custT="1"/>
      <dgm:spPr/>
      <dgm:t>
        <a:bodyPr/>
        <a:lstStyle/>
        <a:p>
          <a:pPr rtl="0"/>
          <a:r>
            <a:rPr lang="en-GB" sz="1700" b="1" u="none" dirty="0" err="1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Dror</a:t>
          </a:r>
          <a:r>
            <a:rPr lang="en-GB" sz="1700" b="1" u="none" dirty="0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Gilad </a:t>
          </a:r>
          <a:endParaRPr lang="he-IL" sz="1700" b="1" u="none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A5A27A79-1FC9-497C-8EB2-E17DC4056804}" type="parTrans" cxnId="{653702CE-4793-4E49-ADCC-21C5AE7B45E8}">
      <dgm:prSet/>
      <dgm:spPr/>
      <dgm:t>
        <a:bodyPr/>
        <a:lstStyle/>
        <a:p>
          <a:pPr rtl="0"/>
          <a:endParaRPr lang="he-IL"/>
        </a:p>
      </dgm:t>
    </dgm:pt>
    <dgm:pt modelId="{8BAF3F8F-EA89-4D1C-A0C3-B6308FBBFDB9}" type="sibTrans" cxnId="{653702CE-4793-4E49-ADCC-21C5AE7B45E8}">
      <dgm:prSet/>
      <dgm:spPr/>
      <dgm:t>
        <a:bodyPr/>
        <a:lstStyle/>
        <a:p>
          <a:pPr rtl="0"/>
          <a:endParaRPr lang="he-IL"/>
        </a:p>
      </dgm:t>
    </dgm:pt>
    <dgm:pt modelId="{A1D1CF0D-27A2-4B8E-B3E1-43904466472A}">
      <dgm:prSet phldrT="[טקסט]" custT="1"/>
      <dgm:spPr/>
      <dgm:t>
        <a:bodyPr/>
        <a:lstStyle/>
        <a:p>
          <a:pPr rtl="0"/>
          <a:r>
            <a:rPr lang="en-GB" sz="1700" b="0" i="1" u="none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Geology</a:t>
          </a:r>
          <a:endParaRPr lang="he-IL" sz="1700" b="0" i="1" u="none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gm:t>
    </dgm:pt>
    <dgm:pt modelId="{99624E9D-CA5D-4631-9301-5746B45B0824}" type="parTrans" cxnId="{F12CD661-4DBD-4B63-98F1-BCF27CBE0F72}">
      <dgm:prSet/>
      <dgm:spPr/>
      <dgm:t>
        <a:bodyPr/>
        <a:lstStyle/>
        <a:p>
          <a:pPr rtl="0"/>
          <a:endParaRPr lang="he-IL"/>
        </a:p>
      </dgm:t>
    </dgm:pt>
    <dgm:pt modelId="{0CB709AD-77EE-4B99-9B0D-57CA573B3BE0}" type="sibTrans" cxnId="{F12CD661-4DBD-4B63-98F1-BCF27CBE0F72}">
      <dgm:prSet/>
      <dgm:spPr/>
      <dgm:t>
        <a:bodyPr/>
        <a:lstStyle/>
        <a:p>
          <a:pPr rtl="0"/>
          <a:endParaRPr lang="he-IL"/>
        </a:p>
      </dgm:t>
    </dgm:pt>
    <dgm:pt modelId="{CB739C6E-5383-4EBE-9255-12955A79846D}">
      <dgm:prSet/>
      <dgm:spPr/>
      <dgm:t>
        <a:bodyPr/>
        <a:lstStyle/>
        <a:p>
          <a:pPr rtl="0"/>
          <a:r>
            <a:rPr lang="en-GB" b="1" u="none" dirty="0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RIMON</a:t>
          </a:r>
          <a:endParaRPr lang="he-IL" b="1" u="none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0F295B40-9DD9-4093-AA70-301ED25CC700}" type="parTrans" cxnId="{5B275915-4F3B-432A-9B8A-C7471D0012DB}">
      <dgm:prSet/>
      <dgm:spPr/>
      <dgm:t>
        <a:bodyPr/>
        <a:lstStyle/>
        <a:p>
          <a:pPr rtl="1"/>
          <a:endParaRPr lang="he-IL"/>
        </a:p>
      </dgm:t>
    </dgm:pt>
    <dgm:pt modelId="{1E146E68-432F-4B96-8302-1F46AFD2FB39}" type="sibTrans" cxnId="{5B275915-4F3B-432A-9B8A-C7471D0012DB}">
      <dgm:prSet/>
      <dgm:spPr/>
      <dgm:t>
        <a:bodyPr/>
        <a:lstStyle/>
        <a:p>
          <a:pPr rtl="1"/>
          <a:endParaRPr lang="he-IL"/>
        </a:p>
      </dgm:t>
    </dgm:pt>
    <dgm:pt modelId="{60D17C22-48E8-4834-B9E3-BA5FEFC194E1}" type="pres">
      <dgm:prSet presAssocID="{1C29A1C7-C447-4A9D-9AC8-D7687A10D44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3D893F7-4300-40E2-B7A0-F6C04801505A}" type="pres">
      <dgm:prSet presAssocID="{B2CCEC56-9680-408F-BEEC-30E91153840E}" presName="composite" presStyleCnt="0"/>
      <dgm:spPr/>
    </dgm:pt>
    <dgm:pt modelId="{CA503924-015B-487E-B840-6167DEC13ABE}" type="pres">
      <dgm:prSet presAssocID="{B2CCEC56-9680-408F-BEEC-30E91153840E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59B5516-D192-4CC6-8604-02EFBF59BCEE}" type="pres">
      <dgm:prSet presAssocID="{B2CCEC56-9680-408F-BEEC-30E91153840E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4F2089B-6C05-47A0-B34F-6C8104918607}" type="pres">
      <dgm:prSet presAssocID="{B2CCEC56-9680-408F-BEEC-30E91153840E}" presName="BalanceSpacing" presStyleCnt="0"/>
      <dgm:spPr/>
    </dgm:pt>
    <dgm:pt modelId="{95A6CA46-F1F9-490E-AB5D-571C1C63CE2F}" type="pres">
      <dgm:prSet presAssocID="{B2CCEC56-9680-408F-BEEC-30E91153840E}" presName="BalanceSpacing1" presStyleCnt="0"/>
      <dgm:spPr/>
    </dgm:pt>
    <dgm:pt modelId="{3A2FDFF8-8363-4D49-B8BC-0E2B22482263}" type="pres">
      <dgm:prSet presAssocID="{287B8177-FC0F-426C-8F67-43143D7E5199}" presName="Accent1Text" presStyleLbl="node1" presStyleIdx="1" presStyleCnt="8"/>
      <dgm:spPr/>
      <dgm:t>
        <a:bodyPr/>
        <a:lstStyle/>
        <a:p>
          <a:pPr rtl="1"/>
          <a:endParaRPr lang="he-IL"/>
        </a:p>
      </dgm:t>
    </dgm:pt>
    <dgm:pt modelId="{ECDBDD9F-D167-4BBE-B260-FC84A677608C}" type="pres">
      <dgm:prSet presAssocID="{287B8177-FC0F-426C-8F67-43143D7E5199}" presName="spaceBetweenRectangles" presStyleCnt="0"/>
      <dgm:spPr/>
    </dgm:pt>
    <dgm:pt modelId="{8AC5E7A9-62CE-4017-A61C-4526CB69296F}" type="pres">
      <dgm:prSet presAssocID="{CB739C6E-5383-4EBE-9255-12955A79846D}" presName="composite" presStyleCnt="0"/>
      <dgm:spPr/>
    </dgm:pt>
    <dgm:pt modelId="{AF8E15E3-E536-40B0-87A6-8F585336B1B4}" type="pres">
      <dgm:prSet presAssocID="{CB739C6E-5383-4EBE-9255-12955A79846D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3813176C-1447-462D-8B6C-2770A6EC60DD}" type="pres">
      <dgm:prSet presAssocID="{CB739C6E-5383-4EBE-9255-12955A79846D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BF9C973F-50A4-41CA-B891-6678CB55ADF7}" type="pres">
      <dgm:prSet presAssocID="{CB739C6E-5383-4EBE-9255-12955A79846D}" presName="BalanceSpacing" presStyleCnt="0"/>
      <dgm:spPr/>
    </dgm:pt>
    <dgm:pt modelId="{ABEC03C8-9A93-4032-8686-D5F69B336147}" type="pres">
      <dgm:prSet presAssocID="{CB739C6E-5383-4EBE-9255-12955A79846D}" presName="BalanceSpacing1" presStyleCnt="0"/>
      <dgm:spPr/>
    </dgm:pt>
    <dgm:pt modelId="{7C20B11B-1B75-4622-BAC4-DCEF5FA402D7}" type="pres">
      <dgm:prSet presAssocID="{1E146E68-432F-4B96-8302-1F46AFD2FB39}" presName="Accent1Text" presStyleLbl="node1" presStyleIdx="3" presStyleCnt="8"/>
      <dgm:spPr/>
    </dgm:pt>
    <dgm:pt modelId="{22B54DC0-A85C-46ED-B23A-3EE39B4CF21C}" type="pres">
      <dgm:prSet presAssocID="{1E146E68-432F-4B96-8302-1F46AFD2FB39}" presName="spaceBetweenRectangles" presStyleCnt="0"/>
      <dgm:spPr/>
    </dgm:pt>
    <dgm:pt modelId="{C597BE9D-EDE5-437F-87A8-10E910954AEA}" type="pres">
      <dgm:prSet presAssocID="{556C370B-C1AF-4829-84FF-94A9FFE591F3}" presName="composite" presStyleCnt="0"/>
      <dgm:spPr/>
    </dgm:pt>
    <dgm:pt modelId="{2CFFD096-5471-4BE0-A600-A5CA60F03A2E}" type="pres">
      <dgm:prSet presAssocID="{556C370B-C1AF-4829-84FF-94A9FFE591F3}" presName="Parent1" presStyleLbl="node1" presStyleIdx="4" presStyleCnt="8" custScaleX="1179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82D421D-48F2-4BA1-A060-4CBA4C9D4E3D}" type="pres">
      <dgm:prSet presAssocID="{556C370B-C1AF-4829-84FF-94A9FFE591F3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D82971F-DCC6-45CA-8F36-EA7C25F8BC39}" type="pres">
      <dgm:prSet presAssocID="{556C370B-C1AF-4829-84FF-94A9FFE591F3}" presName="BalanceSpacing" presStyleCnt="0"/>
      <dgm:spPr/>
    </dgm:pt>
    <dgm:pt modelId="{F3560D09-5ADB-4AE9-95EA-24408C8B46B4}" type="pres">
      <dgm:prSet presAssocID="{556C370B-C1AF-4829-84FF-94A9FFE591F3}" presName="BalanceSpacing1" presStyleCnt="0"/>
      <dgm:spPr/>
    </dgm:pt>
    <dgm:pt modelId="{0CEA8574-ED3F-4C8D-9FD5-961A23A575E3}" type="pres">
      <dgm:prSet presAssocID="{CC725CA9-DFE8-4674-8A27-AEF7B58953B6}" presName="Accent1Text" presStyleLbl="node1" presStyleIdx="5" presStyleCnt="8"/>
      <dgm:spPr/>
      <dgm:t>
        <a:bodyPr/>
        <a:lstStyle/>
        <a:p>
          <a:pPr rtl="1"/>
          <a:endParaRPr lang="he-IL"/>
        </a:p>
      </dgm:t>
    </dgm:pt>
    <dgm:pt modelId="{0C151D13-A2F6-4ED0-ACCC-A13206691D3B}" type="pres">
      <dgm:prSet presAssocID="{CC725CA9-DFE8-4674-8A27-AEF7B58953B6}" presName="spaceBetweenRectangles" presStyleCnt="0"/>
      <dgm:spPr/>
    </dgm:pt>
    <dgm:pt modelId="{7A4469DC-151B-4336-9298-674C64B9B7DA}" type="pres">
      <dgm:prSet presAssocID="{D95C0C26-5041-4437-ACCD-20682DB7D313}" presName="composite" presStyleCnt="0"/>
      <dgm:spPr/>
    </dgm:pt>
    <dgm:pt modelId="{0280A292-B159-45FC-B3A2-9B4974E24F40}" type="pres">
      <dgm:prSet presAssocID="{D95C0C26-5041-4437-ACCD-20682DB7D313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D47065-69A6-4871-A2F8-DF375E83F6D1}" type="pres">
      <dgm:prSet presAssocID="{D95C0C26-5041-4437-ACCD-20682DB7D313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09DF131-B3CD-4F5A-A69D-CA3D43092CDA}" type="pres">
      <dgm:prSet presAssocID="{D95C0C26-5041-4437-ACCD-20682DB7D313}" presName="BalanceSpacing" presStyleCnt="0"/>
      <dgm:spPr/>
    </dgm:pt>
    <dgm:pt modelId="{EC8A5A21-70F4-4C7D-A975-BB2634971062}" type="pres">
      <dgm:prSet presAssocID="{D95C0C26-5041-4437-ACCD-20682DB7D313}" presName="BalanceSpacing1" presStyleCnt="0"/>
      <dgm:spPr/>
    </dgm:pt>
    <dgm:pt modelId="{21956DBF-AE07-498E-8450-F72E59244F95}" type="pres">
      <dgm:prSet presAssocID="{8BAF3F8F-EA89-4D1C-A0C3-B6308FBBFDB9}" presName="Accent1Text" presStyleLbl="node1" presStyleIdx="7" presStyleCnt="8"/>
      <dgm:spPr/>
      <dgm:t>
        <a:bodyPr/>
        <a:lstStyle/>
        <a:p>
          <a:pPr rtl="1"/>
          <a:endParaRPr lang="he-IL"/>
        </a:p>
      </dgm:t>
    </dgm:pt>
  </dgm:ptLst>
  <dgm:cxnLst>
    <dgm:cxn modelId="{F4D9F62A-F4EF-4527-A2FF-9265DB89A0F1}" type="presOf" srcId="{CEC03BC9-3342-43CA-B0DD-E8A82369564B}" destId="{759B5516-D192-4CC6-8604-02EFBF59BCEE}" srcOrd="0" destOrd="0" presId="urn:microsoft.com/office/officeart/2008/layout/AlternatingHexagons"/>
    <dgm:cxn modelId="{EDF89138-3680-49D5-8A75-FA0776E5FA9B}" type="presOf" srcId="{B2CCEC56-9680-408F-BEEC-30E91153840E}" destId="{CA503924-015B-487E-B840-6167DEC13ABE}" srcOrd="0" destOrd="0" presId="urn:microsoft.com/office/officeart/2008/layout/AlternatingHexagons"/>
    <dgm:cxn modelId="{47401E6E-2D09-47E1-81A2-A67946A3E80F}" type="presOf" srcId="{A1D1CF0D-27A2-4B8E-B3E1-43904466472A}" destId="{33D47065-69A6-4871-A2F8-DF375E83F6D1}" srcOrd="0" destOrd="0" presId="urn:microsoft.com/office/officeart/2008/layout/AlternatingHexagons"/>
    <dgm:cxn modelId="{205996A8-FB75-401E-A3C9-11AC0E302EFB}" srcId="{1C29A1C7-C447-4A9D-9AC8-D7687A10D445}" destId="{556C370B-C1AF-4829-84FF-94A9FFE591F3}" srcOrd="2" destOrd="0" parTransId="{5E5CCEE9-37D2-458C-ABDF-FF6D87C637B8}" sibTransId="{CC725CA9-DFE8-4674-8A27-AEF7B58953B6}"/>
    <dgm:cxn modelId="{AE7C8B7B-E1AD-48DC-9B2A-85790C44EACB}" srcId="{556C370B-C1AF-4829-84FF-94A9FFE591F3}" destId="{D5C56C7B-0597-4F07-8496-04A01CEB000E}" srcOrd="0" destOrd="0" parTransId="{E31F0038-88C8-4941-9472-CA057689EECC}" sibTransId="{338B9EAA-A4A1-4BF4-A0DA-66F0316D4837}"/>
    <dgm:cxn modelId="{82F0AD4A-6963-450F-A291-5DC617365685}" type="presOf" srcId="{556C370B-C1AF-4829-84FF-94A9FFE591F3}" destId="{2CFFD096-5471-4BE0-A600-A5CA60F03A2E}" srcOrd="0" destOrd="0" presId="urn:microsoft.com/office/officeart/2008/layout/AlternatingHexagons"/>
    <dgm:cxn modelId="{D157A0C7-6ACC-4C97-A771-F19023EE36E1}" type="presOf" srcId="{CC725CA9-DFE8-4674-8A27-AEF7B58953B6}" destId="{0CEA8574-ED3F-4C8D-9FD5-961A23A575E3}" srcOrd="0" destOrd="0" presId="urn:microsoft.com/office/officeart/2008/layout/AlternatingHexagons"/>
    <dgm:cxn modelId="{F12CD661-4DBD-4B63-98F1-BCF27CBE0F72}" srcId="{D95C0C26-5041-4437-ACCD-20682DB7D313}" destId="{A1D1CF0D-27A2-4B8E-B3E1-43904466472A}" srcOrd="0" destOrd="0" parTransId="{99624E9D-CA5D-4631-9301-5746B45B0824}" sibTransId="{0CB709AD-77EE-4B99-9B0D-57CA573B3BE0}"/>
    <dgm:cxn modelId="{DDCBB144-B462-4209-98BA-CEEC4535AD22}" type="presOf" srcId="{D5C56C7B-0597-4F07-8496-04A01CEB000E}" destId="{B82D421D-48F2-4BA1-A060-4CBA4C9D4E3D}" srcOrd="0" destOrd="0" presId="urn:microsoft.com/office/officeart/2008/layout/AlternatingHexagons"/>
    <dgm:cxn modelId="{845B15BB-AC7F-4A12-9AE2-642BBAA7A2D9}" type="presOf" srcId="{1E146E68-432F-4B96-8302-1F46AFD2FB39}" destId="{7C20B11B-1B75-4622-BAC4-DCEF5FA402D7}" srcOrd="0" destOrd="0" presId="urn:microsoft.com/office/officeart/2008/layout/AlternatingHexagons"/>
    <dgm:cxn modelId="{3E181C25-3498-4948-A2DB-2C8BE5123D23}" type="presOf" srcId="{CB739C6E-5383-4EBE-9255-12955A79846D}" destId="{AF8E15E3-E536-40B0-87A6-8F585336B1B4}" srcOrd="0" destOrd="0" presId="urn:microsoft.com/office/officeart/2008/layout/AlternatingHexagons"/>
    <dgm:cxn modelId="{2A532B8F-FCD7-4D6C-932B-CBE7B5CE744E}" type="presOf" srcId="{287B8177-FC0F-426C-8F67-43143D7E5199}" destId="{3A2FDFF8-8363-4D49-B8BC-0E2B22482263}" srcOrd="0" destOrd="0" presId="urn:microsoft.com/office/officeart/2008/layout/AlternatingHexagons"/>
    <dgm:cxn modelId="{10C2E672-AC94-42F1-9C7C-FD4C7C3B3A5B}" srcId="{1C29A1C7-C447-4A9D-9AC8-D7687A10D445}" destId="{B2CCEC56-9680-408F-BEEC-30E91153840E}" srcOrd="0" destOrd="0" parTransId="{3A61AD6E-159C-4E8D-867B-99A8B007FD14}" sibTransId="{287B8177-FC0F-426C-8F67-43143D7E5199}"/>
    <dgm:cxn modelId="{76896261-441B-41E3-9E1B-C3887654CE1F}" type="presOf" srcId="{D95C0C26-5041-4437-ACCD-20682DB7D313}" destId="{0280A292-B159-45FC-B3A2-9B4974E24F40}" srcOrd="0" destOrd="0" presId="urn:microsoft.com/office/officeart/2008/layout/AlternatingHexagons"/>
    <dgm:cxn modelId="{0AF543BB-03FE-4D52-83CA-D068BD618540}" srcId="{B2CCEC56-9680-408F-BEEC-30E91153840E}" destId="{CEC03BC9-3342-43CA-B0DD-E8A82369564B}" srcOrd="0" destOrd="0" parTransId="{2ED30649-5ABF-4B11-AA43-AC2B29CA3B6B}" sibTransId="{DAB68ADB-5374-4069-9BBD-9C6257E5FCAC}"/>
    <dgm:cxn modelId="{CE17D04A-9467-4EF8-8F0E-F4E4E3B48BA7}" type="presOf" srcId="{1C29A1C7-C447-4A9D-9AC8-D7687A10D445}" destId="{60D17C22-48E8-4834-B9E3-BA5FEFC194E1}" srcOrd="0" destOrd="0" presId="urn:microsoft.com/office/officeart/2008/layout/AlternatingHexagons"/>
    <dgm:cxn modelId="{5B275915-4F3B-432A-9B8A-C7471D0012DB}" srcId="{1C29A1C7-C447-4A9D-9AC8-D7687A10D445}" destId="{CB739C6E-5383-4EBE-9255-12955A79846D}" srcOrd="1" destOrd="0" parTransId="{0F295B40-9DD9-4093-AA70-301ED25CC700}" sibTransId="{1E146E68-432F-4B96-8302-1F46AFD2FB39}"/>
    <dgm:cxn modelId="{653702CE-4793-4E49-ADCC-21C5AE7B45E8}" srcId="{1C29A1C7-C447-4A9D-9AC8-D7687A10D445}" destId="{D95C0C26-5041-4437-ACCD-20682DB7D313}" srcOrd="3" destOrd="0" parTransId="{A5A27A79-1FC9-497C-8EB2-E17DC4056804}" sibTransId="{8BAF3F8F-EA89-4D1C-A0C3-B6308FBBFDB9}"/>
    <dgm:cxn modelId="{42024F58-22B0-498F-BA48-C06C2A583C4F}" type="presOf" srcId="{8BAF3F8F-EA89-4D1C-A0C3-B6308FBBFDB9}" destId="{21956DBF-AE07-498E-8450-F72E59244F95}" srcOrd="0" destOrd="0" presId="urn:microsoft.com/office/officeart/2008/layout/AlternatingHexagons"/>
    <dgm:cxn modelId="{E5DCC5C3-1B0D-4135-8EC9-4830F386BA22}" type="presParOf" srcId="{60D17C22-48E8-4834-B9E3-BA5FEFC194E1}" destId="{83D893F7-4300-40E2-B7A0-F6C04801505A}" srcOrd="0" destOrd="0" presId="urn:microsoft.com/office/officeart/2008/layout/AlternatingHexagons"/>
    <dgm:cxn modelId="{1AB22D81-AE76-40C3-B7CF-AF784ABC96ED}" type="presParOf" srcId="{83D893F7-4300-40E2-B7A0-F6C04801505A}" destId="{CA503924-015B-487E-B840-6167DEC13ABE}" srcOrd="0" destOrd="0" presId="urn:microsoft.com/office/officeart/2008/layout/AlternatingHexagons"/>
    <dgm:cxn modelId="{8F239000-AC86-44BC-A0E8-E53EC88DD857}" type="presParOf" srcId="{83D893F7-4300-40E2-B7A0-F6C04801505A}" destId="{759B5516-D192-4CC6-8604-02EFBF59BCEE}" srcOrd="1" destOrd="0" presId="urn:microsoft.com/office/officeart/2008/layout/AlternatingHexagons"/>
    <dgm:cxn modelId="{8A685491-2882-41E8-971E-4C501919005C}" type="presParOf" srcId="{83D893F7-4300-40E2-B7A0-F6C04801505A}" destId="{34F2089B-6C05-47A0-B34F-6C8104918607}" srcOrd="2" destOrd="0" presId="urn:microsoft.com/office/officeart/2008/layout/AlternatingHexagons"/>
    <dgm:cxn modelId="{2F6BA560-8B60-4CE3-AD01-004560D30013}" type="presParOf" srcId="{83D893F7-4300-40E2-B7A0-F6C04801505A}" destId="{95A6CA46-F1F9-490E-AB5D-571C1C63CE2F}" srcOrd="3" destOrd="0" presId="urn:microsoft.com/office/officeart/2008/layout/AlternatingHexagons"/>
    <dgm:cxn modelId="{A2160C2A-72BE-4345-AEB5-E43ED633E194}" type="presParOf" srcId="{83D893F7-4300-40E2-B7A0-F6C04801505A}" destId="{3A2FDFF8-8363-4D49-B8BC-0E2B22482263}" srcOrd="4" destOrd="0" presId="urn:microsoft.com/office/officeart/2008/layout/AlternatingHexagons"/>
    <dgm:cxn modelId="{F92588AB-ADB2-4F26-A21F-23804351C603}" type="presParOf" srcId="{60D17C22-48E8-4834-B9E3-BA5FEFC194E1}" destId="{ECDBDD9F-D167-4BBE-B260-FC84A677608C}" srcOrd="1" destOrd="0" presId="urn:microsoft.com/office/officeart/2008/layout/AlternatingHexagons"/>
    <dgm:cxn modelId="{3DD73AB6-7AC9-4353-8D5D-13431DC175B2}" type="presParOf" srcId="{60D17C22-48E8-4834-B9E3-BA5FEFC194E1}" destId="{8AC5E7A9-62CE-4017-A61C-4526CB69296F}" srcOrd="2" destOrd="0" presId="urn:microsoft.com/office/officeart/2008/layout/AlternatingHexagons"/>
    <dgm:cxn modelId="{7D7B3A5B-83D8-46DA-802D-6E6D55891EC2}" type="presParOf" srcId="{8AC5E7A9-62CE-4017-A61C-4526CB69296F}" destId="{AF8E15E3-E536-40B0-87A6-8F585336B1B4}" srcOrd="0" destOrd="0" presId="urn:microsoft.com/office/officeart/2008/layout/AlternatingHexagons"/>
    <dgm:cxn modelId="{C99A1AF7-F1F2-42A5-AEA9-383BA1E3F434}" type="presParOf" srcId="{8AC5E7A9-62CE-4017-A61C-4526CB69296F}" destId="{3813176C-1447-462D-8B6C-2770A6EC60DD}" srcOrd="1" destOrd="0" presId="urn:microsoft.com/office/officeart/2008/layout/AlternatingHexagons"/>
    <dgm:cxn modelId="{D7B9B9E9-ACCA-4F5F-8322-25EB90903785}" type="presParOf" srcId="{8AC5E7A9-62CE-4017-A61C-4526CB69296F}" destId="{BF9C973F-50A4-41CA-B891-6678CB55ADF7}" srcOrd="2" destOrd="0" presId="urn:microsoft.com/office/officeart/2008/layout/AlternatingHexagons"/>
    <dgm:cxn modelId="{11707B47-C425-4261-81A9-D0445A43204F}" type="presParOf" srcId="{8AC5E7A9-62CE-4017-A61C-4526CB69296F}" destId="{ABEC03C8-9A93-4032-8686-D5F69B336147}" srcOrd="3" destOrd="0" presId="urn:microsoft.com/office/officeart/2008/layout/AlternatingHexagons"/>
    <dgm:cxn modelId="{66970064-44AC-42A8-9D5F-84497BB69690}" type="presParOf" srcId="{8AC5E7A9-62CE-4017-A61C-4526CB69296F}" destId="{7C20B11B-1B75-4622-BAC4-DCEF5FA402D7}" srcOrd="4" destOrd="0" presId="urn:microsoft.com/office/officeart/2008/layout/AlternatingHexagons"/>
    <dgm:cxn modelId="{68A4A1DF-437F-410E-BED3-8C81F59830A7}" type="presParOf" srcId="{60D17C22-48E8-4834-B9E3-BA5FEFC194E1}" destId="{22B54DC0-A85C-46ED-B23A-3EE39B4CF21C}" srcOrd="3" destOrd="0" presId="urn:microsoft.com/office/officeart/2008/layout/AlternatingHexagons"/>
    <dgm:cxn modelId="{AF123632-7B61-4F88-8F5A-6D2D884DD3D6}" type="presParOf" srcId="{60D17C22-48E8-4834-B9E3-BA5FEFC194E1}" destId="{C597BE9D-EDE5-437F-87A8-10E910954AEA}" srcOrd="4" destOrd="0" presId="urn:microsoft.com/office/officeart/2008/layout/AlternatingHexagons"/>
    <dgm:cxn modelId="{C6F7E7B5-9187-4DD6-AF0B-8995246552E6}" type="presParOf" srcId="{C597BE9D-EDE5-437F-87A8-10E910954AEA}" destId="{2CFFD096-5471-4BE0-A600-A5CA60F03A2E}" srcOrd="0" destOrd="0" presId="urn:microsoft.com/office/officeart/2008/layout/AlternatingHexagons"/>
    <dgm:cxn modelId="{729DF792-2177-4DBE-833C-357B2E533FF4}" type="presParOf" srcId="{C597BE9D-EDE5-437F-87A8-10E910954AEA}" destId="{B82D421D-48F2-4BA1-A060-4CBA4C9D4E3D}" srcOrd="1" destOrd="0" presId="urn:microsoft.com/office/officeart/2008/layout/AlternatingHexagons"/>
    <dgm:cxn modelId="{8B54742A-CA15-4101-BBCF-6472004B6039}" type="presParOf" srcId="{C597BE9D-EDE5-437F-87A8-10E910954AEA}" destId="{1D82971F-DCC6-45CA-8F36-EA7C25F8BC39}" srcOrd="2" destOrd="0" presId="urn:microsoft.com/office/officeart/2008/layout/AlternatingHexagons"/>
    <dgm:cxn modelId="{4E3CE4B7-EB65-4CDD-B647-F6560601D9AD}" type="presParOf" srcId="{C597BE9D-EDE5-437F-87A8-10E910954AEA}" destId="{F3560D09-5ADB-4AE9-95EA-24408C8B46B4}" srcOrd="3" destOrd="0" presId="urn:microsoft.com/office/officeart/2008/layout/AlternatingHexagons"/>
    <dgm:cxn modelId="{2A3B05CC-97FF-4E99-8494-981817096F63}" type="presParOf" srcId="{C597BE9D-EDE5-437F-87A8-10E910954AEA}" destId="{0CEA8574-ED3F-4C8D-9FD5-961A23A575E3}" srcOrd="4" destOrd="0" presId="urn:microsoft.com/office/officeart/2008/layout/AlternatingHexagons"/>
    <dgm:cxn modelId="{ED080C8B-3087-40A0-8652-DBC2631D9328}" type="presParOf" srcId="{60D17C22-48E8-4834-B9E3-BA5FEFC194E1}" destId="{0C151D13-A2F6-4ED0-ACCC-A13206691D3B}" srcOrd="5" destOrd="0" presId="urn:microsoft.com/office/officeart/2008/layout/AlternatingHexagons"/>
    <dgm:cxn modelId="{97C71B96-D0E2-49CC-93B3-94EBAA0C3623}" type="presParOf" srcId="{60D17C22-48E8-4834-B9E3-BA5FEFC194E1}" destId="{7A4469DC-151B-4336-9298-674C64B9B7DA}" srcOrd="6" destOrd="0" presId="urn:microsoft.com/office/officeart/2008/layout/AlternatingHexagons"/>
    <dgm:cxn modelId="{CE632887-F8D7-49A5-9EDD-B1193D5FBF8B}" type="presParOf" srcId="{7A4469DC-151B-4336-9298-674C64B9B7DA}" destId="{0280A292-B159-45FC-B3A2-9B4974E24F40}" srcOrd="0" destOrd="0" presId="urn:microsoft.com/office/officeart/2008/layout/AlternatingHexagons"/>
    <dgm:cxn modelId="{CCF1433D-9A3E-4E2F-9000-1E0B6F0645D8}" type="presParOf" srcId="{7A4469DC-151B-4336-9298-674C64B9B7DA}" destId="{33D47065-69A6-4871-A2F8-DF375E83F6D1}" srcOrd="1" destOrd="0" presId="urn:microsoft.com/office/officeart/2008/layout/AlternatingHexagons"/>
    <dgm:cxn modelId="{7003DA55-D1BB-4182-BF2B-39FEA0BCDA86}" type="presParOf" srcId="{7A4469DC-151B-4336-9298-674C64B9B7DA}" destId="{A09DF131-B3CD-4F5A-A69D-CA3D43092CDA}" srcOrd="2" destOrd="0" presId="urn:microsoft.com/office/officeart/2008/layout/AlternatingHexagons"/>
    <dgm:cxn modelId="{6E356597-0DBF-417F-B993-45CD2DBE8FDD}" type="presParOf" srcId="{7A4469DC-151B-4336-9298-674C64B9B7DA}" destId="{EC8A5A21-70F4-4C7D-A975-BB2634971062}" srcOrd="3" destOrd="0" presId="urn:microsoft.com/office/officeart/2008/layout/AlternatingHexagons"/>
    <dgm:cxn modelId="{8A74CA95-CCA3-42F9-9B02-86D80C3AACFD}" type="presParOf" srcId="{7A4469DC-151B-4336-9298-674C64B9B7DA}" destId="{21956DBF-AE07-498E-8450-F72E59244F9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29A1C7-C447-4A9D-9AC8-D7687A10D445}" type="doc">
      <dgm:prSet loTypeId="urn:microsoft.com/office/officeart/2008/layout/AlternatingHexagons" loCatId="list" qsTypeId="urn:microsoft.com/office/officeart/2005/8/quickstyle/simple2" qsCatId="simple" csTypeId="urn:microsoft.com/office/officeart/2005/8/colors/accent5_3" csCatId="accent5" phldr="1"/>
      <dgm:spPr/>
      <dgm:t>
        <a:bodyPr/>
        <a:lstStyle/>
        <a:p>
          <a:pPr rtl="1"/>
          <a:endParaRPr lang="he-IL"/>
        </a:p>
      </dgm:t>
    </dgm:pt>
    <dgm:pt modelId="{B2CCEC56-9680-408F-BEEC-30E91153840E}">
      <dgm:prSet phldrT="[טקסט]" custT="1"/>
      <dgm:spPr/>
      <dgm:t>
        <a:bodyPr/>
        <a:lstStyle/>
        <a:p>
          <a:pPr rtl="0"/>
          <a:r>
            <a:rPr lang="en-GB" sz="1700" b="1" u="none" dirty="0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USGS Oregon</a:t>
          </a:r>
          <a:endParaRPr lang="he-IL" sz="1700" b="1" u="none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A61AD6E-159C-4E8D-867B-99A8B007FD14}" type="parTrans" cxnId="{10C2E672-AC94-42F1-9C7C-FD4C7C3B3A5B}">
      <dgm:prSet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287B8177-FC0F-426C-8F67-43143D7E5199}" type="sibTrans" cxnId="{10C2E672-AC94-42F1-9C7C-FD4C7C3B3A5B}">
      <dgm:prSet custT="1"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CEC03BC9-3342-43CA-B0DD-E8A82369564B}">
      <dgm:prSet phldrT="[טקסט]" custT="1"/>
      <dgm:spPr/>
      <dgm:t>
        <a:bodyPr/>
        <a:lstStyle/>
        <a:p>
          <a:pPr rtl="0"/>
          <a:r>
            <a:rPr lang="en-GB" sz="1700" b="0" i="1" u="none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Erick Burns</a:t>
          </a:r>
          <a:endParaRPr lang="he-IL" sz="1700" b="0" i="1" u="none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gm:t>
    </dgm:pt>
    <dgm:pt modelId="{2ED30649-5ABF-4B11-AA43-AC2B29CA3B6B}" type="parTrans" cxnId="{0AF543BB-03FE-4D52-83CA-D068BD618540}">
      <dgm:prSet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DAB68ADB-5374-4069-9BBD-9C6257E5FCAC}" type="sibTrans" cxnId="{0AF543BB-03FE-4D52-83CA-D068BD618540}">
      <dgm:prSet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556C370B-C1AF-4829-84FF-94A9FFE591F3}">
      <dgm:prSet phldrT="[טקסט]" custT="1"/>
      <dgm:spPr/>
      <dgm:t>
        <a:bodyPr/>
        <a:lstStyle/>
        <a:p>
          <a:pPr rtl="0"/>
          <a:r>
            <a:rPr lang="en-GB" sz="1600" b="1" u="none" dirty="0" err="1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Agences</a:t>
          </a:r>
          <a:r>
            <a:rPr lang="en-GB" sz="1600" b="1" u="none" dirty="0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de </a:t>
          </a:r>
          <a:r>
            <a:rPr lang="en-GB" sz="1600" b="1" u="none" dirty="0" err="1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l’eau</a:t>
          </a:r>
          <a:endParaRPr lang="he-IL" sz="1600" b="1" u="none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E5CCEE9-37D2-458C-ABDF-FF6D87C637B8}" type="parTrans" cxnId="{205996A8-FB75-401E-A3C9-11AC0E302EFB}">
      <dgm:prSet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CC725CA9-DFE8-4674-8A27-AEF7B58953B6}" type="sibTrans" cxnId="{205996A8-FB75-401E-A3C9-11AC0E302EFB}">
      <dgm:prSet custT="1"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D5C56C7B-0597-4F07-8496-04A01CEB000E}">
      <dgm:prSet phldrT="[טקסט]" custT="1"/>
      <dgm:spPr/>
      <dgm:t>
        <a:bodyPr/>
        <a:lstStyle/>
        <a:p>
          <a:pPr rtl="0"/>
          <a:r>
            <a:rPr lang="en-GB" sz="1700" b="0" i="1" u="none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France</a:t>
          </a:r>
          <a:endParaRPr lang="he-IL" sz="1700" b="0" i="1" u="none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gm:t>
    </dgm:pt>
    <dgm:pt modelId="{E31F0038-88C8-4941-9472-CA057689EECC}" type="parTrans" cxnId="{AE7C8B7B-E1AD-48DC-9B2A-85790C44EACB}">
      <dgm:prSet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338B9EAA-A4A1-4BF4-A0DA-66F0316D4837}" type="sibTrans" cxnId="{AE7C8B7B-E1AD-48DC-9B2A-85790C44EACB}">
      <dgm:prSet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D95C0C26-5041-4437-ACCD-20682DB7D313}">
      <dgm:prSet phldrT="[טקסט]" custT="1"/>
      <dgm:spPr/>
      <dgm:t>
        <a:bodyPr/>
        <a:lstStyle/>
        <a:p>
          <a:pPr rtl="0"/>
          <a:r>
            <a:rPr lang="en-GB" sz="1600" b="1" u="none" dirty="0" err="1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Elgressy</a:t>
          </a:r>
          <a:endParaRPr lang="he-IL" sz="1600" b="1" u="none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A5A27A79-1FC9-497C-8EB2-E17DC4056804}" type="parTrans" cxnId="{653702CE-4793-4E49-ADCC-21C5AE7B45E8}">
      <dgm:prSet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8BAF3F8F-EA89-4D1C-A0C3-B6308FBBFDB9}" type="sibTrans" cxnId="{653702CE-4793-4E49-ADCC-21C5AE7B45E8}">
      <dgm:prSet custT="1"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A1D1CF0D-27A2-4B8E-B3E1-43904466472A}">
      <dgm:prSet phldrT="[טקסט]" custT="1"/>
      <dgm:spPr/>
      <dgm:t>
        <a:bodyPr/>
        <a:lstStyle/>
        <a:p>
          <a:pPr rtl="0"/>
          <a:r>
            <a:rPr lang="en-GB" sz="1700" b="0" i="1" u="none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Ground water and Soil Remediation</a:t>
          </a:r>
          <a:endParaRPr lang="he-IL" sz="1700" b="0" i="1" u="none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gm:t>
    </dgm:pt>
    <dgm:pt modelId="{99624E9D-CA5D-4631-9301-5746B45B0824}" type="parTrans" cxnId="{F12CD661-4DBD-4B63-98F1-BCF27CBE0F72}">
      <dgm:prSet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0CB709AD-77EE-4B99-9B0D-57CA573B3BE0}" type="sibTrans" cxnId="{F12CD661-4DBD-4B63-98F1-BCF27CBE0F72}">
      <dgm:prSet/>
      <dgm:spPr/>
      <dgm:t>
        <a:bodyPr/>
        <a:lstStyle/>
        <a:p>
          <a:pPr rtl="0"/>
          <a:endParaRPr lang="he-IL" sz="1700" b="0" u="none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gm:t>
    </dgm:pt>
    <dgm:pt modelId="{60D17C22-48E8-4834-B9E3-BA5FEFC194E1}" type="pres">
      <dgm:prSet presAssocID="{1C29A1C7-C447-4A9D-9AC8-D7687A10D44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3D893F7-4300-40E2-B7A0-F6C04801505A}" type="pres">
      <dgm:prSet presAssocID="{B2CCEC56-9680-408F-BEEC-30E91153840E}" presName="composite" presStyleCnt="0"/>
      <dgm:spPr/>
    </dgm:pt>
    <dgm:pt modelId="{CA503924-015B-487E-B840-6167DEC13ABE}" type="pres">
      <dgm:prSet presAssocID="{B2CCEC56-9680-408F-BEEC-30E91153840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59B5516-D192-4CC6-8604-02EFBF59BCEE}" type="pres">
      <dgm:prSet presAssocID="{B2CCEC56-9680-408F-BEEC-30E91153840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4F2089B-6C05-47A0-B34F-6C8104918607}" type="pres">
      <dgm:prSet presAssocID="{B2CCEC56-9680-408F-BEEC-30E91153840E}" presName="BalanceSpacing" presStyleCnt="0"/>
      <dgm:spPr/>
    </dgm:pt>
    <dgm:pt modelId="{95A6CA46-F1F9-490E-AB5D-571C1C63CE2F}" type="pres">
      <dgm:prSet presAssocID="{B2CCEC56-9680-408F-BEEC-30E91153840E}" presName="BalanceSpacing1" presStyleCnt="0"/>
      <dgm:spPr/>
    </dgm:pt>
    <dgm:pt modelId="{3A2FDFF8-8363-4D49-B8BC-0E2B22482263}" type="pres">
      <dgm:prSet presAssocID="{287B8177-FC0F-426C-8F67-43143D7E5199}" presName="Accent1Text" presStyleLbl="node1" presStyleIdx="1" presStyleCnt="6"/>
      <dgm:spPr/>
      <dgm:t>
        <a:bodyPr/>
        <a:lstStyle/>
        <a:p>
          <a:pPr rtl="1"/>
          <a:endParaRPr lang="he-IL"/>
        </a:p>
      </dgm:t>
    </dgm:pt>
    <dgm:pt modelId="{ECDBDD9F-D167-4BBE-B260-FC84A677608C}" type="pres">
      <dgm:prSet presAssocID="{287B8177-FC0F-426C-8F67-43143D7E5199}" presName="spaceBetweenRectangles" presStyleCnt="0"/>
      <dgm:spPr/>
    </dgm:pt>
    <dgm:pt modelId="{C597BE9D-EDE5-437F-87A8-10E910954AEA}" type="pres">
      <dgm:prSet presAssocID="{556C370B-C1AF-4829-84FF-94A9FFE591F3}" presName="composite" presStyleCnt="0"/>
      <dgm:spPr/>
    </dgm:pt>
    <dgm:pt modelId="{2CFFD096-5471-4BE0-A600-A5CA60F03A2E}" type="pres">
      <dgm:prSet presAssocID="{556C370B-C1AF-4829-84FF-94A9FFE591F3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82D421D-48F2-4BA1-A060-4CBA4C9D4E3D}" type="pres">
      <dgm:prSet presAssocID="{556C370B-C1AF-4829-84FF-94A9FFE591F3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D82971F-DCC6-45CA-8F36-EA7C25F8BC39}" type="pres">
      <dgm:prSet presAssocID="{556C370B-C1AF-4829-84FF-94A9FFE591F3}" presName="BalanceSpacing" presStyleCnt="0"/>
      <dgm:spPr/>
    </dgm:pt>
    <dgm:pt modelId="{F3560D09-5ADB-4AE9-95EA-24408C8B46B4}" type="pres">
      <dgm:prSet presAssocID="{556C370B-C1AF-4829-84FF-94A9FFE591F3}" presName="BalanceSpacing1" presStyleCnt="0"/>
      <dgm:spPr/>
    </dgm:pt>
    <dgm:pt modelId="{0CEA8574-ED3F-4C8D-9FD5-961A23A575E3}" type="pres">
      <dgm:prSet presAssocID="{CC725CA9-DFE8-4674-8A27-AEF7B58953B6}" presName="Accent1Text" presStyleLbl="node1" presStyleIdx="3" presStyleCnt="6"/>
      <dgm:spPr/>
      <dgm:t>
        <a:bodyPr/>
        <a:lstStyle/>
        <a:p>
          <a:pPr rtl="1"/>
          <a:endParaRPr lang="he-IL"/>
        </a:p>
      </dgm:t>
    </dgm:pt>
    <dgm:pt modelId="{0C151D13-A2F6-4ED0-ACCC-A13206691D3B}" type="pres">
      <dgm:prSet presAssocID="{CC725CA9-DFE8-4674-8A27-AEF7B58953B6}" presName="spaceBetweenRectangles" presStyleCnt="0"/>
      <dgm:spPr/>
    </dgm:pt>
    <dgm:pt modelId="{7A4469DC-151B-4336-9298-674C64B9B7DA}" type="pres">
      <dgm:prSet presAssocID="{D95C0C26-5041-4437-ACCD-20682DB7D313}" presName="composite" presStyleCnt="0"/>
      <dgm:spPr/>
    </dgm:pt>
    <dgm:pt modelId="{0280A292-B159-45FC-B3A2-9B4974E24F40}" type="pres">
      <dgm:prSet presAssocID="{D95C0C26-5041-4437-ACCD-20682DB7D31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3D47065-69A6-4871-A2F8-DF375E83F6D1}" type="pres">
      <dgm:prSet presAssocID="{D95C0C26-5041-4437-ACCD-20682DB7D31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09DF131-B3CD-4F5A-A69D-CA3D43092CDA}" type="pres">
      <dgm:prSet presAssocID="{D95C0C26-5041-4437-ACCD-20682DB7D313}" presName="BalanceSpacing" presStyleCnt="0"/>
      <dgm:spPr/>
    </dgm:pt>
    <dgm:pt modelId="{EC8A5A21-70F4-4C7D-A975-BB2634971062}" type="pres">
      <dgm:prSet presAssocID="{D95C0C26-5041-4437-ACCD-20682DB7D313}" presName="BalanceSpacing1" presStyleCnt="0"/>
      <dgm:spPr/>
    </dgm:pt>
    <dgm:pt modelId="{21956DBF-AE07-498E-8450-F72E59244F95}" type="pres">
      <dgm:prSet presAssocID="{8BAF3F8F-EA89-4D1C-A0C3-B6308FBBFDB9}" presName="Accent1Text" presStyleLbl="node1" presStyleIdx="5" presStyleCnt="6"/>
      <dgm:spPr/>
      <dgm:t>
        <a:bodyPr/>
        <a:lstStyle/>
        <a:p>
          <a:pPr rtl="1"/>
          <a:endParaRPr lang="he-IL"/>
        </a:p>
      </dgm:t>
    </dgm:pt>
  </dgm:ptLst>
  <dgm:cxnLst>
    <dgm:cxn modelId="{653702CE-4793-4E49-ADCC-21C5AE7B45E8}" srcId="{1C29A1C7-C447-4A9D-9AC8-D7687A10D445}" destId="{D95C0C26-5041-4437-ACCD-20682DB7D313}" srcOrd="2" destOrd="0" parTransId="{A5A27A79-1FC9-497C-8EB2-E17DC4056804}" sibTransId="{8BAF3F8F-EA89-4D1C-A0C3-B6308FBBFDB9}"/>
    <dgm:cxn modelId="{A2EE8A1F-C35D-460B-A7BF-18741E571ED7}" type="presOf" srcId="{D95C0C26-5041-4437-ACCD-20682DB7D313}" destId="{0280A292-B159-45FC-B3A2-9B4974E24F40}" srcOrd="0" destOrd="0" presId="urn:microsoft.com/office/officeart/2008/layout/AlternatingHexagons"/>
    <dgm:cxn modelId="{5ED55200-68A7-468C-B3B6-29D138E7BDEF}" type="presOf" srcId="{B2CCEC56-9680-408F-BEEC-30E91153840E}" destId="{CA503924-015B-487E-B840-6167DEC13ABE}" srcOrd="0" destOrd="0" presId="urn:microsoft.com/office/officeart/2008/layout/AlternatingHexagons"/>
    <dgm:cxn modelId="{205996A8-FB75-401E-A3C9-11AC0E302EFB}" srcId="{1C29A1C7-C447-4A9D-9AC8-D7687A10D445}" destId="{556C370B-C1AF-4829-84FF-94A9FFE591F3}" srcOrd="1" destOrd="0" parTransId="{5E5CCEE9-37D2-458C-ABDF-FF6D87C637B8}" sibTransId="{CC725CA9-DFE8-4674-8A27-AEF7B58953B6}"/>
    <dgm:cxn modelId="{AE7C8B7B-E1AD-48DC-9B2A-85790C44EACB}" srcId="{556C370B-C1AF-4829-84FF-94A9FFE591F3}" destId="{D5C56C7B-0597-4F07-8496-04A01CEB000E}" srcOrd="0" destOrd="0" parTransId="{E31F0038-88C8-4941-9472-CA057689EECC}" sibTransId="{338B9EAA-A4A1-4BF4-A0DA-66F0316D4837}"/>
    <dgm:cxn modelId="{10C2E672-AC94-42F1-9C7C-FD4C7C3B3A5B}" srcId="{1C29A1C7-C447-4A9D-9AC8-D7687A10D445}" destId="{B2CCEC56-9680-408F-BEEC-30E91153840E}" srcOrd="0" destOrd="0" parTransId="{3A61AD6E-159C-4E8D-867B-99A8B007FD14}" sibTransId="{287B8177-FC0F-426C-8F67-43143D7E5199}"/>
    <dgm:cxn modelId="{F724A310-665B-4F21-8CB5-353C4D7598AC}" type="presOf" srcId="{8BAF3F8F-EA89-4D1C-A0C3-B6308FBBFDB9}" destId="{21956DBF-AE07-498E-8450-F72E59244F95}" srcOrd="0" destOrd="0" presId="urn:microsoft.com/office/officeart/2008/layout/AlternatingHexagons"/>
    <dgm:cxn modelId="{0AF543BB-03FE-4D52-83CA-D068BD618540}" srcId="{B2CCEC56-9680-408F-BEEC-30E91153840E}" destId="{CEC03BC9-3342-43CA-B0DD-E8A82369564B}" srcOrd="0" destOrd="0" parTransId="{2ED30649-5ABF-4B11-AA43-AC2B29CA3B6B}" sibTransId="{DAB68ADB-5374-4069-9BBD-9C6257E5FCAC}"/>
    <dgm:cxn modelId="{AB57F055-EE92-47F1-9097-B68F347AE9F5}" type="presOf" srcId="{556C370B-C1AF-4829-84FF-94A9FFE591F3}" destId="{2CFFD096-5471-4BE0-A600-A5CA60F03A2E}" srcOrd="0" destOrd="0" presId="urn:microsoft.com/office/officeart/2008/layout/AlternatingHexagons"/>
    <dgm:cxn modelId="{1AEF81F8-E60F-4F9B-B0A5-782B8F770ADE}" type="presOf" srcId="{CC725CA9-DFE8-4674-8A27-AEF7B58953B6}" destId="{0CEA8574-ED3F-4C8D-9FD5-961A23A575E3}" srcOrd="0" destOrd="0" presId="urn:microsoft.com/office/officeart/2008/layout/AlternatingHexagons"/>
    <dgm:cxn modelId="{7F09EC40-022C-49F4-A508-106AAF1FBC38}" type="presOf" srcId="{D5C56C7B-0597-4F07-8496-04A01CEB000E}" destId="{B82D421D-48F2-4BA1-A060-4CBA4C9D4E3D}" srcOrd="0" destOrd="0" presId="urn:microsoft.com/office/officeart/2008/layout/AlternatingHexagons"/>
    <dgm:cxn modelId="{2ADEFE4D-272C-46FA-A4E2-B61FCDEDE2F6}" type="presOf" srcId="{287B8177-FC0F-426C-8F67-43143D7E5199}" destId="{3A2FDFF8-8363-4D49-B8BC-0E2B22482263}" srcOrd="0" destOrd="0" presId="urn:microsoft.com/office/officeart/2008/layout/AlternatingHexagons"/>
    <dgm:cxn modelId="{5DD6F267-4A9B-4359-9B3E-C78BF6ED914D}" type="presOf" srcId="{CEC03BC9-3342-43CA-B0DD-E8A82369564B}" destId="{759B5516-D192-4CC6-8604-02EFBF59BCEE}" srcOrd="0" destOrd="0" presId="urn:microsoft.com/office/officeart/2008/layout/AlternatingHexagons"/>
    <dgm:cxn modelId="{6A32ABC5-67B4-451E-AB4F-A70CEC887CA0}" type="presOf" srcId="{1C29A1C7-C447-4A9D-9AC8-D7687A10D445}" destId="{60D17C22-48E8-4834-B9E3-BA5FEFC194E1}" srcOrd="0" destOrd="0" presId="urn:microsoft.com/office/officeart/2008/layout/AlternatingHexagons"/>
    <dgm:cxn modelId="{96D4668B-1F24-41E7-802A-8A238D18218A}" type="presOf" srcId="{A1D1CF0D-27A2-4B8E-B3E1-43904466472A}" destId="{33D47065-69A6-4871-A2F8-DF375E83F6D1}" srcOrd="0" destOrd="0" presId="urn:microsoft.com/office/officeart/2008/layout/AlternatingHexagons"/>
    <dgm:cxn modelId="{F12CD661-4DBD-4B63-98F1-BCF27CBE0F72}" srcId="{D95C0C26-5041-4437-ACCD-20682DB7D313}" destId="{A1D1CF0D-27A2-4B8E-B3E1-43904466472A}" srcOrd="0" destOrd="0" parTransId="{99624E9D-CA5D-4631-9301-5746B45B0824}" sibTransId="{0CB709AD-77EE-4B99-9B0D-57CA573B3BE0}"/>
    <dgm:cxn modelId="{478135EE-9857-4B20-A8B6-D4FCC30BF361}" type="presParOf" srcId="{60D17C22-48E8-4834-B9E3-BA5FEFC194E1}" destId="{83D893F7-4300-40E2-B7A0-F6C04801505A}" srcOrd="0" destOrd="0" presId="urn:microsoft.com/office/officeart/2008/layout/AlternatingHexagons"/>
    <dgm:cxn modelId="{382E099D-4D41-4928-99DE-C3F2D9B7D517}" type="presParOf" srcId="{83D893F7-4300-40E2-B7A0-F6C04801505A}" destId="{CA503924-015B-487E-B840-6167DEC13ABE}" srcOrd="0" destOrd="0" presId="urn:microsoft.com/office/officeart/2008/layout/AlternatingHexagons"/>
    <dgm:cxn modelId="{090428E1-D049-4C4B-9757-E4EB1341EC9B}" type="presParOf" srcId="{83D893F7-4300-40E2-B7A0-F6C04801505A}" destId="{759B5516-D192-4CC6-8604-02EFBF59BCEE}" srcOrd="1" destOrd="0" presId="urn:microsoft.com/office/officeart/2008/layout/AlternatingHexagons"/>
    <dgm:cxn modelId="{5BDCD379-19DC-4DF2-88B7-76478AD06F8C}" type="presParOf" srcId="{83D893F7-4300-40E2-B7A0-F6C04801505A}" destId="{34F2089B-6C05-47A0-B34F-6C8104918607}" srcOrd="2" destOrd="0" presId="urn:microsoft.com/office/officeart/2008/layout/AlternatingHexagons"/>
    <dgm:cxn modelId="{CC8E48BF-DF73-49AE-9830-92796E83C838}" type="presParOf" srcId="{83D893F7-4300-40E2-B7A0-F6C04801505A}" destId="{95A6CA46-F1F9-490E-AB5D-571C1C63CE2F}" srcOrd="3" destOrd="0" presId="urn:microsoft.com/office/officeart/2008/layout/AlternatingHexagons"/>
    <dgm:cxn modelId="{6E45B86F-175A-4BEE-BC98-E22DBBC1A95B}" type="presParOf" srcId="{83D893F7-4300-40E2-B7A0-F6C04801505A}" destId="{3A2FDFF8-8363-4D49-B8BC-0E2B22482263}" srcOrd="4" destOrd="0" presId="urn:microsoft.com/office/officeart/2008/layout/AlternatingHexagons"/>
    <dgm:cxn modelId="{0762A807-DCCE-4FB3-A1E1-F90A8936822A}" type="presParOf" srcId="{60D17C22-48E8-4834-B9E3-BA5FEFC194E1}" destId="{ECDBDD9F-D167-4BBE-B260-FC84A677608C}" srcOrd="1" destOrd="0" presId="urn:microsoft.com/office/officeart/2008/layout/AlternatingHexagons"/>
    <dgm:cxn modelId="{051C009A-CA8C-4108-9806-1B9AE0A5E0A7}" type="presParOf" srcId="{60D17C22-48E8-4834-B9E3-BA5FEFC194E1}" destId="{C597BE9D-EDE5-437F-87A8-10E910954AEA}" srcOrd="2" destOrd="0" presId="urn:microsoft.com/office/officeart/2008/layout/AlternatingHexagons"/>
    <dgm:cxn modelId="{B405EAA1-4940-49EF-A34A-8C3CE800B7D9}" type="presParOf" srcId="{C597BE9D-EDE5-437F-87A8-10E910954AEA}" destId="{2CFFD096-5471-4BE0-A600-A5CA60F03A2E}" srcOrd="0" destOrd="0" presId="urn:microsoft.com/office/officeart/2008/layout/AlternatingHexagons"/>
    <dgm:cxn modelId="{1F735062-4520-4FAE-8519-05CC795B18B5}" type="presParOf" srcId="{C597BE9D-EDE5-437F-87A8-10E910954AEA}" destId="{B82D421D-48F2-4BA1-A060-4CBA4C9D4E3D}" srcOrd="1" destOrd="0" presId="urn:microsoft.com/office/officeart/2008/layout/AlternatingHexagons"/>
    <dgm:cxn modelId="{B9FDFA12-5740-48D5-A290-E6866BA44258}" type="presParOf" srcId="{C597BE9D-EDE5-437F-87A8-10E910954AEA}" destId="{1D82971F-DCC6-45CA-8F36-EA7C25F8BC39}" srcOrd="2" destOrd="0" presId="urn:microsoft.com/office/officeart/2008/layout/AlternatingHexagons"/>
    <dgm:cxn modelId="{0F42A2DF-B4E7-49E3-BBBE-9376E8109CFC}" type="presParOf" srcId="{C597BE9D-EDE5-437F-87A8-10E910954AEA}" destId="{F3560D09-5ADB-4AE9-95EA-24408C8B46B4}" srcOrd="3" destOrd="0" presId="urn:microsoft.com/office/officeart/2008/layout/AlternatingHexagons"/>
    <dgm:cxn modelId="{C17D09FD-0752-4F87-8ACC-CBA9FF57D0B5}" type="presParOf" srcId="{C597BE9D-EDE5-437F-87A8-10E910954AEA}" destId="{0CEA8574-ED3F-4C8D-9FD5-961A23A575E3}" srcOrd="4" destOrd="0" presId="urn:microsoft.com/office/officeart/2008/layout/AlternatingHexagons"/>
    <dgm:cxn modelId="{6E10828D-CF06-464D-A81B-2982D2902CE4}" type="presParOf" srcId="{60D17C22-48E8-4834-B9E3-BA5FEFC194E1}" destId="{0C151D13-A2F6-4ED0-ACCC-A13206691D3B}" srcOrd="3" destOrd="0" presId="urn:microsoft.com/office/officeart/2008/layout/AlternatingHexagons"/>
    <dgm:cxn modelId="{DAB93468-A76C-4CBE-96A3-68A2232CD993}" type="presParOf" srcId="{60D17C22-48E8-4834-B9E3-BA5FEFC194E1}" destId="{7A4469DC-151B-4336-9298-674C64B9B7DA}" srcOrd="4" destOrd="0" presId="urn:microsoft.com/office/officeart/2008/layout/AlternatingHexagons"/>
    <dgm:cxn modelId="{05E1F25D-B7F0-414B-9B1C-26D7CE836BA9}" type="presParOf" srcId="{7A4469DC-151B-4336-9298-674C64B9B7DA}" destId="{0280A292-B159-45FC-B3A2-9B4974E24F40}" srcOrd="0" destOrd="0" presId="urn:microsoft.com/office/officeart/2008/layout/AlternatingHexagons"/>
    <dgm:cxn modelId="{029D1EDF-B4F2-4F11-AE49-9F0E5D93F194}" type="presParOf" srcId="{7A4469DC-151B-4336-9298-674C64B9B7DA}" destId="{33D47065-69A6-4871-A2F8-DF375E83F6D1}" srcOrd="1" destOrd="0" presId="urn:microsoft.com/office/officeart/2008/layout/AlternatingHexagons"/>
    <dgm:cxn modelId="{3480B1C9-AB45-4BC6-8BD7-119C4B15FEDB}" type="presParOf" srcId="{7A4469DC-151B-4336-9298-674C64B9B7DA}" destId="{A09DF131-B3CD-4F5A-A69D-CA3D43092CDA}" srcOrd="2" destOrd="0" presId="urn:microsoft.com/office/officeart/2008/layout/AlternatingHexagons"/>
    <dgm:cxn modelId="{146F54DD-F03E-400D-92CF-82706EC29A9D}" type="presParOf" srcId="{7A4469DC-151B-4336-9298-674C64B9B7DA}" destId="{EC8A5A21-70F4-4C7D-A975-BB2634971062}" srcOrd="3" destOrd="0" presId="urn:microsoft.com/office/officeart/2008/layout/AlternatingHexagons"/>
    <dgm:cxn modelId="{BB9A539D-4FA0-4EB4-A286-2583D4708117}" type="presParOf" srcId="{7A4469DC-151B-4336-9298-674C64B9B7DA}" destId="{21956DBF-AE07-498E-8450-F72E59244F9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CAC1324-D3A5-445B-9266-111316CE1D4E}" type="doc">
      <dgm:prSet loTypeId="urn:microsoft.com/office/officeart/2005/8/layout/pList1#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DFC6A111-FE1F-4F68-B6B0-3B56005CB5DA}">
      <dgm:prSet phldrT="[טקסט]" custT="1"/>
      <dgm:spPr/>
      <dgm:t>
        <a:bodyPr/>
        <a:lstStyle/>
        <a:p>
          <a:pPr rtl="0"/>
          <a:r>
            <a:rPr lang="en-US" altLang="he-IL" sz="20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Use of Specialized Software </a:t>
          </a:r>
          <a:endParaRPr lang="he-IL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C93E15-D305-48D6-B0B1-0CC41DD90F44}" type="parTrans" cxnId="{F4F0C776-D54A-4AA2-8C70-4AE60CA10FAA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AC0F3E-6FE8-46A5-9EF1-9463FCDB0F83}" type="sibTrans" cxnId="{F4F0C776-D54A-4AA2-8C70-4AE60CA10FAA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AB9A90-C188-4BC0-84B0-22C90B77EA57}">
      <dgm:prSet phldrT="[טקסט]" custT="1"/>
      <dgm:spPr/>
      <dgm:t>
        <a:bodyPr/>
        <a:lstStyle/>
        <a:p>
          <a:pPr rtl="0"/>
          <a:r>
            <a:rPr lang="en-US" altLang="he-IL" sz="20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Optimizations of the Number of Detectors and Sensors</a:t>
          </a:r>
          <a:endParaRPr lang="he-IL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F8A9CA-07BA-4B06-9556-042EF9EAC5D6}" type="parTrans" cxnId="{1CFAFBE5-9953-494D-856F-9E0A6894058A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160F3D-0A8D-4E07-B34C-BE87772C224A}" type="sibTrans" cxnId="{1CFAFBE5-9953-494D-856F-9E0A6894058A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173AF3-9BFC-4BE7-9C84-8F7847ABDD2E}">
      <dgm:prSet phldrT="[טקסט]" custT="1"/>
      <dgm:spPr/>
      <dgm:t>
        <a:bodyPr/>
        <a:lstStyle/>
        <a:p>
          <a:pPr rtl="0"/>
          <a:r>
            <a:rPr lang="en-US" altLang="he-IL" sz="20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Identification of Contaminants and Risk Evaluation</a:t>
          </a:r>
          <a:endParaRPr lang="he-IL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3A543D-2985-4C90-95F4-FF29093501DD}" type="parTrans" cxnId="{816C913F-C095-4D1A-9416-D33DFC2D6ED4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A9F9BA-CD16-491A-94AE-48983635A8B7}" type="sibTrans" cxnId="{816C913F-C095-4D1A-9416-D33DFC2D6ED4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8DE4EF-2467-498C-9209-369B3135CEEC}">
      <dgm:prSet phldrT="[טקסט]" custT="1"/>
      <dgm:spPr/>
      <dgm:t>
        <a:bodyPr/>
        <a:lstStyle/>
        <a:p>
          <a:pPr rtl="0"/>
          <a:r>
            <a:rPr lang="en-US" sz="20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 STOP SHOP</a:t>
          </a:r>
          <a:endParaRPr lang="he-IL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BF5DAB-78DD-4F11-B0C5-6D70D4ECE09A}" type="parTrans" cxnId="{8DEA69A3-BEC5-41C1-8993-85A072B58A97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2A48FE-C6EC-46BD-8128-CE20A4A616B0}" type="sibTrans" cxnId="{8DEA69A3-BEC5-41C1-8993-85A072B58A97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0C43AB-1B05-4862-8DA5-2D2AD0F30FC5}" type="pres">
      <dgm:prSet presAssocID="{CCAC1324-D3A5-445B-9266-111316CE1D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6905404C-4E94-49E5-93FD-631B8CC4BFEA}" type="pres">
      <dgm:prSet presAssocID="{058DE4EF-2467-498C-9209-369B3135CEEC}" presName="compNode" presStyleCnt="0"/>
      <dgm:spPr/>
    </dgm:pt>
    <dgm:pt modelId="{29FF631E-D3DC-4F5F-8368-1D3CA0F38ED4}" type="pres">
      <dgm:prSet presAssocID="{058DE4EF-2467-498C-9209-369B3135CEEC}" presName="pictRect" presStyleLbl="node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1418" t="14319" r="1267" b="21183"/>
          </a:stretch>
        </a:blipFill>
      </dgm:spPr>
    </dgm:pt>
    <dgm:pt modelId="{CA98EE2A-6745-4359-A480-5B5D4988C857}" type="pres">
      <dgm:prSet presAssocID="{058DE4EF-2467-498C-9209-369B3135CEEC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D16474F-3AB4-4B1C-8723-6F1D5F84747A}" type="pres">
      <dgm:prSet presAssocID="{B42A48FE-C6EC-46BD-8128-CE20A4A616B0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D125823A-EB64-4489-89B4-DCD547F843D8}" type="pres">
      <dgm:prSet presAssocID="{DFC6A111-FE1F-4F68-B6B0-3B56005CB5DA}" presName="compNode" presStyleCnt="0"/>
      <dgm:spPr/>
    </dgm:pt>
    <dgm:pt modelId="{458CFE0B-CFD5-4F60-B340-194B9AE5F147}" type="pres">
      <dgm:prSet presAssocID="{DFC6A111-FE1F-4F68-B6B0-3B56005CB5DA}" presName="pictRect" presStyleLbl="node1" presStyleIdx="1" presStyleCnt="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23837" t="9377" r="22269" b="4535"/>
          </a:stretch>
        </a:blipFill>
      </dgm:spPr>
    </dgm:pt>
    <dgm:pt modelId="{40D29742-62C5-48AD-9602-3F06EC34D265}" type="pres">
      <dgm:prSet presAssocID="{DFC6A111-FE1F-4F68-B6B0-3B56005CB5DA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687847D-D629-4139-88B2-323EED466FCD}" type="pres">
      <dgm:prSet presAssocID="{57AC0F3E-6FE8-46A5-9EF1-9463FCDB0F83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13EA0EE8-223A-44E6-B219-4DDC0331782D}" type="pres">
      <dgm:prSet presAssocID="{5EAB9A90-C188-4BC0-84B0-22C90B77EA57}" presName="compNode" presStyleCnt="0"/>
      <dgm:spPr/>
    </dgm:pt>
    <dgm:pt modelId="{80255864-CCCB-47EE-A0FC-03A5EEE1E651}" type="pres">
      <dgm:prSet presAssocID="{5EAB9A90-C188-4BC0-84B0-22C90B77EA57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pPr rtl="1"/>
          <a:endParaRPr lang="he-IL"/>
        </a:p>
      </dgm:t>
    </dgm:pt>
    <dgm:pt modelId="{F4456F41-1139-42BC-802E-47B74CDF69ED}" type="pres">
      <dgm:prSet presAssocID="{5EAB9A90-C188-4BC0-84B0-22C90B77EA57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1697D25-D211-4112-A00D-3E36D5B94820}" type="pres">
      <dgm:prSet presAssocID="{FD160F3D-0A8D-4E07-B34C-BE87772C224A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3FB22628-281C-40BD-B71C-A1176F253C25}" type="pres">
      <dgm:prSet presAssocID="{F3173AF3-9BFC-4BE7-9C84-8F7847ABDD2E}" presName="compNode" presStyleCnt="0"/>
      <dgm:spPr/>
    </dgm:pt>
    <dgm:pt modelId="{62DCA397-5A6B-4B05-8CB0-705F54AB20DD}" type="pres">
      <dgm:prSet presAssocID="{F3173AF3-9BFC-4BE7-9C84-8F7847ABDD2E}" presName="pictRect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4000" r="-54000"/>
          </a:stretch>
        </a:blipFill>
      </dgm:spPr>
    </dgm:pt>
    <dgm:pt modelId="{8555B938-5466-4B53-9D78-42066D2B1AD4}" type="pres">
      <dgm:prSet presAssocID="{F3173AF3-9BFC-4BE7-9C84-8F7847ABDD2E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4F0C776-D54A-4AA2-8C70-4AE60CA10FAA}" srcId="{CCAC1324-D3A5-445B-9266-111316CE1D4E}" destId="{DFC6A111-FE1F-4F68-B6B0-3B56005CB5DA}" srcOrd="1" destOrd="0" parTransId="{8AC93E15-D305-48D6-B0B1-0CC41DD90F44}" sibTransId="{57AC0F3E-6FE8-46A5-9EF1-9463FCDB0F83}"/>
    <dgm:cxn modelId="{988A164C-ADD4-4DC0-826D-4B553C63EB28}" type="presOf" srcId="{5EAB9A90-C188-4BC0-84B0-22C90B77EA57}" destId="{F4456F41-1139-42BC-802E-47B74CDF69ED}" srcOrd="0" destOrd="0" presId="urn:microsoft.com/office/officeart/2005/8/layout/pList1#1"/>
    <dgm:cxn modelId="{A842A918-7CC4-47E3-A072-0F57FD3C2345}" type="presOf" srcId="{B42A48FE-C6EC-46BD-8128-CE20A4A616B0}" destId="{BD16474F-3AB4-4B1C-8723-6F1D5F84747A}" srcOrd="0" destOrd="0" presId="urn:microsoft.com/office/officeart/2005/8/layout/pList1#1"/>
    <dgm:cxn modelId="{8DEA69A3-BEC5-41C1-8993-85A072B58A97}" srcId="{CCAC1324-D3A5-445B-9266-111316CE1D4E}" destId="{058DE4EF-2467-498C-9209-369B3135CEEC}" srcOrd="0" destOrd="0" parTransId="{3ABF5DAB-78DD-4F11-B0C5-6D70D4ECE09A}" sibTransId="{B42A48FE-C6EC-46BD-8128-CE20A4A616B0}"/>
    <dgm:cxn modelId="{B5179B9D-1B27-4CC2-B3F5-34B4C5954913}" type="presOf" srcId="{CCAC1324-D3A5-445B-9266-111316CE1D4E}" destId="{F70C43AB-1B05-4862-8DA5-2D2AD0F30FC5}" srcOrd="0" destOrd="0" presId="urn:microsoft.com/office/officeart/2005/8/layout/pList1#1"/>
    <dgm:cxn modelId="{5AF6386C-A451-460C-B4EC-071DB53DF211}" type="presOf" srcId="{058DE4EF-2467-498C-9209-369B3135CEEC}" destId="{CA98EE2A-6745-4359-A480-5B5D4988C857}" srcOrd="0" destOrd="0" presId="urn:microsoft.com/office/officeart/2005/8/layout/pList1#1"/>
    <dgm:cxn modelId="{1CFAFBE5-9953-494D-856F-9E0A6894058A}" srcId="{CCAC1324-D3A5-445B-9266-111316CE1D4E}" destId="{5EAB9A90-C188-4BC0-84B0-22C90B77EA57}" srcOrd="2" destOrd="0" parTransId="{AAF8A9CA-07BA-4B06-9556-042EF9EAC5D6}" sibTransId="{FD160F3D-0A8D-4E07-B34C-BE87772C224A}"/>
    <dgm:cxn modelId="{816C913F-C095-4D1A-9416-D33DFC2D6ED4}" srcId="{CCAC1324-D3A5-445B-9266-111316CE1D4E}" destId="{F3173AF3-9BFC-4BE7-9C84-8F7847ABDD2E}" srcOrd="3" destOrd="0" parTransId="{673A543D-2985-4C90-95F4-FF29093501DD}" sibTransId="{ABA9F9BA-CD16-491A-94AE-48983635A8B7}"/>
    <dgm:cxn modelId="{40D6EDF5-7E72-4A9D-B2A1-989245CC198A}" type="presOf" srcId="{57AC0F3E-6FE8-46A5-9EF1-9463FCDB0F83}" destId="{9687847D-D629-4139-88B2-323EED466FCD}" srcOrd="0" destOrd="0" presId="urn:microsoft.com/office/officeart/2005/8/layout/pList1#1"/>
    <dgm:cxn modelId="{73C3BFE8-2328-451A-8BDD-D13C564ADE78}" type="presOf" srcId="{F3173AF3-9BFC-4BE7-9C84-8F7847ABDD2E}" destId="{8555B938-5466-4B53-9D78-42066D2B1AD4}" srcOrd="0" destOrd="0" presId="urn:microsoft.com/office/officeart/2005/8/layout/pList1#1"/>
    <dgm:cxn modelId="{DB8AB77D-05F9-48E4-9708-8B0F4E77A41C}" type="presOf" srcId="{FD160F3D-0A8D-4E07-B34C-BE87772C224A}" destId="{E1697D25-D211-4112-A00D-3E36D5B94820}" srcOrd="0" destOrd="0" presId="urn:microsoft.com/office/officeart/2005/8/layout/pList1#1"/>
    <dgm:cxn modelId="{A70458B4-618F-441E-8986-54A8F919CD0F}" type="presOf" srcId="{DFC6A111-FE1F-4F68-B6B0-3B56005CB5DA}" destId="{40D29742-62C5-48AD-9602-3F06EC34D265}" srcOrd="0" destOrd="0" presId="urn:microsoft.com/office/officeart/2005/8/layout/pList1#1"/>
    <dgm:cxn modelId="{F71BCA6E-4CBC-41B8-9F74-74146CDCE415}" type="presParOf" srcId="{F70C43AB-1B05-4862-8DA5-2D2AD0F30FC5}" destId="{6905404C-4E94-49E5-93FD-631B8CC4BFEA}" srcOrd="0" destOrd="0" presId="urn:microsoft.com/office/officeart/2005/8/layout/pList1#1"/>
    <dgm:cxn modelId="{2F547625-6B47-416F-812C-0F674B334D76}" type="presParOf" srcId="{6905404C-4E94-49E5-93FD-631B8CC4BFEA}" destId="{29FF631E-D3DC-4F5F-8368-1D3CA0F38ED4}" srcOrd="0" destOrd="0" presId="urn:microsoft.com/office/officeart/2005/8/layout/pList1#1"/>
    <dgm:cxn modelId="{A09A007F-68D6-4F49-B659-599F8FA3C398}" type="presParOf" srcId="{6905404C-4E94-49E5-93FD-631B8CC4BFEA}" destId="{CA98EE2A-6745-4359-A480-5B5D4988C857}" srcOrd="1" destOrd="0" presId="urn:microsoft.com/office/officeart/2005/8/layout/pList1#1"/>
    <dgm:cxn modelId="{3DABCF30-41E1-473D-8C75-0C323B5CE6DE}" type="presParOf" srcId="{F70C43AB-1B05-4862-8DA5-2D2AD0F30FC5}" destId="{BD16474F-3AB4-4B1C-8723-6F1D5F84747A}" srcOrd="1" destOrd="0" presId="urn:microsoft.com/office/officeart/2005/8/layout/pList1#1"/>
    <dgm:cxn modelId="{B0F9C66E-3461-4F3B-A14E-F18063AC0266}" type="presParOf" srcId="{F70C43AB-1B05-4862-8DA5-2D2AD0F30FC5}" destId="{D125823A-EB64-4489-89B4-DCD547F843D8}" srcOrd="2" destOrd="0" presId="urn:microsoft.com/office/officeart/2005/8/layout/pList1#1"/>
    <dgm:cxn modelId="{93E075A4-E154-4050-A72C-713C631122B9}" type="presParOf" srcId="{D125823A-EB64-4489-89B4-DCD547F843D8}" destId="{458CFE0B-CFD5-4F60-B340-194B9AE5F147}" srcOrd="0" destOrd="0" presId="urn:microsoft.com/office/officeart/2005/8/layout/pList1#1"/>
    <dgm:cxn modelId="{B374A5BA-0C4D-4721-81D8-4FD10AB47514}" type="presParOf" srcId="{D125823A-EB64-4489-89B4-DCD547F843D8}" destId="{40D29742-62C5-48AD-9602-3F06EC34D265}" srcOrd="1" destOrd="0" presId="urn:microsoft.com/office/officeart/2005/8/layout/pList1#1"/>
    <dgm:cxn modelId="{96B42BDD-0924-4BAB-9204-6BC4FDF7FDCD}" type="presParOf" srcId="{F70C43AB-1B05-4862-8DA5-2D2AD0F30FC5}" destId="{9687847D-D629-4139-88B2-323EED466FCD}" srcOrd="3" destOrd="0" presId="urn:microsoft.com/office/officeart/2005/8/layout/pList1#1"/>
    <dgm:cxn modelId="{6AC7C5CE-6933-4574-B68D-7A7FDC65888D}" type="presParOf" srcId="{F70C43AB-1B05-4862-8DA5-2D2AD0F30FC5}" destId="{13EA0EE8-223A-44E6-B219-4DDC0331782D}" srcOrd="4" destOrd="0" presId="urn:microsoft.com/office/officeart/2005/8/layout/pList1#1"/>
    <dgm:cxn modelId="{3C46E0F2-1362-41E1-BED6-2B41191743D5}" type="presParOf" srcId="{13EA0EE8-223A-44E6-B219-4DDC0331782D}" destId="{80255864-CCCB-47EE-A0FC-03A5EEE1E651}" srcOrd="0" destOrd="0" presId="urn:microsoft.com/office/officeart/2005/8/layout/pList1#1"/>
    <dgm:cxn modelId="{B7A21F05-5032-40CC-9473-DB71FFF15640}" type="presParOf" srcId="{13EA0EE8-223A-44E6-B219-4DDC0331782D}" destId="{F4456F41-1139-42BC-802E-47B74CDF69ED}" srcOrd="1" destOrd="0" presId="urn:microsoft.com/office/officeart/2005/8/layout/pList1#1"/>
    <dgm:cxn modelId="{1985E837-143E-450F-B3AB-69DCAB50ABE7}" type="presParOf" srcId="{F70C43AB-1B05-4862-8DA5-2D2AD0F30FC5}" destId="{E1697D25-D211-4112-A00D-3E36D5B94820}" srcOrd="5" destOrd="0" presId="urn:microsoft.com/office/officeart/2005/8/layout/pList1#1"/>
    <dgm:cxn modelId="{5DD96B6B-98FB-4A87-A8D5-3D02A4AC3E02}" type="presParOf" srcId="{F70C43AB-1B05-4862-8DA5-2D2AD0F30FC5}" destId="{3FB22628-281C-40BD-B71C-A1176F253C25}" srcOrd="6" destOrd="0" presId="urn:microsoft.com/office/officeart/2005/8/layout/pList1#1"/>
    <dgm:cxn modelId="{D4DD8017-C581-45D6-BD9B-120780F446EF}" type="presParOf" srcId="{3FB22628-281C-40BD-B71C-A1176F253C25}" destId="{62DCA397-5A6B-4B05-8CB0-705F54AB20DD}" srcOrd="0" destOrd="0" presId="urn:microsoft.com/office/officeart/2005/8/layout/pList1#1"/>
    <dgm:cxn modelId="{A482EF58-B799-41FD-8CB9-68EBB72D2448}" type="presParOf" srcId="{3FB22628-281C-40BD-B71C-A1176F253C25}" destId="{8555B938-5466-4B53-9D78-42066D2B1AD4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CAC1324-D3A5-445B-9266-111316CE1D4E}" type="doc">
      <dgm:prSet loTypeId="urn:microsoft.com/office/officeart/2005/8/layout/pList1#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DFC6A111-FE1F-4F68-B6B0-3B56005CB5DA}">
      <dgm:prSet phldrT="[טקסט]" custT="1"/>
      <dgm:spPr/>
      <dgm:t>
        <a:bodyPr/>
        <a:lstStyle/>
        <a:p>
          <a:pPr rtl="0"/>
          <a:r>
            <a:rPr lang="en-US" altLang="he-IL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Identification of Exposure Pathways by Modeling Simulation</a:t>
          </a:r>
          <a:endParaRPr lang="he-IL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C93E15-D305-48D6-B0B1-0CC41DD90F44}" type="parTrans" cxnId="{F4F0C776-D54A-4AA2-8C70-4AE60CA10FAA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AC0F3E-6FE8-46A5-9EF1-9463FCDB0F83}" type="sibTrans" cxnId="{F4F0C776-D54A-4AA2-8C70-4AE60CA10FAA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AB9A90-C188-4BC0-84B0-22C90B77EA57}">
      <dgm:prSet phldrT="[טקסט]" custT="1"/>
      <dgm:spPr/>
      <dgm:t>
        <a:bodyPr/>
        <a:lstStyle/>
        <a:p>
          <a:pPr rtl="0"/>
          <a:r>
            <a:rPr lang="en-US" altLang="he-IL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Design of Emergency Response Facilities</a:t>
          </a:r>
          <a:endParaRPr lang="he-IL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F8A9CA-07BA-4B06-9556-042EF9EAC5D6}" type="parTrans" cxnId="{1CFAFBE5-9953-494D-856F-9E0A6894058A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160F3D-0A8D-4E07-B34C-BE87772C224A}" type="sibTrans" cxnId="{1CFAFBE5-9953-494D-856F-9E0A6894058A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173AF3-9BFC-4BE7-9C84-8F7847ABDD2E}">
      <dgm:prSet phldrT="[טקסט]" custT="1"/>
      <dgm:spPr/>
      <dgm:t>
        <a:bodyPr/>
        <a:lstStyle/>
        <a:p>
          <a:pPr rtl="0"/>
          <a:r>
            <a:rPr lang="en-US" altLang="he-IL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Derivation of Cleanup Strategy</a:t>
          </a:r>
          <a:endParaRPr lang="he-IL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3A543D-2985-4C90-95F4-FF29093501DD}" type="parTrans" cxnId="{816C913F-C095-4D1A-9416-D33DFC2D6ED4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A9F9BA-CD16-491A-94AE-48983635A8B7}" type="sibTrans" cxnId="{816C913F-C095-4D1A-9416-D33DFC2D6ED4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8DE4EF-2467-498C-9209-369B3135CEEC}">
      <dgm:prSet phldrT="[טקסט]" custT="1"/>
      <dgm:spPr/>
      <dgm:t>
        <a:bodyPr/>
        <a:lstStyle/>
        <a:p>
          <a:pPr rtl="0"/>
          <a:r>
            <a:rPr lang="en-US" altLang="he-IL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Detection of Pollution Source From Detector Data</a:t>
          </a:r>
          <a:endParaRPr lang="he-IL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BF5DAB-78DD-4F11-B0C5-6D70D4ECE09A}" type="parTrans" cxnId="{8DEA69A3-BEC5-41C1-8993-85A072B58A97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2A48FE-C6EC-46BD-8128-CE20A4A616B0}" type="sibTrans" cxnId="{8DEA69A3-BEC5-41C1-8993-85A072B58A97}">
      <dgm:prSet/>
      <dgm:spPr/>
      <dgm:t>
        <a:bodyPr/>
        <a:lstStyle/>
        <a:p>
          <a:pPr rtl="0"/>
          <a:endParaRPr lang="he-IL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0C43AB-1B05-4862-8DA5-2D2AD0F30FC5}" type="pres">
      <dgm:prSet presAssocID="{CCAC1324-D3A5-445B-9266-111316CE1D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6905404C-4E94-49E5-93FD-631B8CC4BFEA}" type="pres">
      <dgm:prSet presAssocID="{058DE4EF-2467-498C-9209-369B3135CEEC}" presName="compNode" presStyleCnt="0"/>
      <dgm:spPr/>
    </dgm:pt>
    <dgm:pt modelId="{29FF631E-D3DC-4F5F-8368-1D3CA0F38ED4}" type="pres">
      <dgm:prSet presAssocID="{058DE4EF-2467-498C-9209-369B3135CEEC}" presName="pictRect" presStyleLbl="node1" presStyleIdx="0" presStyleCnt="4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342" t="-24419" r="-10702" b="-32930"/>
          </a:stretch>
        </a:blipFill>
      </dgm:spPr>
      <dgm:t>
        <a:bodyPr/>
        <a:lstStyle/>
        <a:p>
          <a:pPr rtl="1"/>
          <a:endParaRPr lang="he-IL"/>
        </a:p>
      </dgm:t>
    </dgm:pt>
    <dgm:pt modelId="{CA98EE2A-6745-4359-A480-5B5D4988C857}" type="pres">
      <dgm:prSet presAssocID="{058DE4EF-2467-498C-9209-369B3135CEEC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D16474F-3AB4-4B1C-8723-6F1D5F84747A}" type="pres">
      <dgm:prSet presAssocID="{B42A48FE-C6EC-46BD-8128-CE20A4A616B0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D125823A-EB64-4489-89B4-DCD547F843D8}" type="pres">
      <dgm:prSet presAssocID="{DFC6A111-FE1F-4F68-B6B0-3B56005CB5DA}" presName="compNode" presStyleCnt="0"/>
      <dgm:spPr/>
    </dgm:pt>
    <dgm:pt modelId="{458CFE0B-CFD5-4F60-B340-194B9AE5F147}" type="pres">
      <dgm:prSet presAssocID="{DFC6A111-FE1F-4F68-B6B0-3B56005CB5DA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pPr rtl="1"/>
          <a:endParaRPr lang="he-IL"/>
        </a:p>
      </dgm:t>
    </dgm:pt>
    <dgm:pt modelId="{40D29742-62C5-48AD-9602-3F06EC34D265}" type="pres">
      <dgm:prSet presAssocID="{DFC6A111-FE1F-4F68-B6B0-3B56005CB5DA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687847D-D629-4139-88B2-323EED466FCD}" type="pres">
      <dgm:prSet presAssocID="{57AC0F3E-6FE8-46A5-9EF1-9463FCDB0F83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13EA0EE8-223A-44E6-B219-4DDC0331782D}" type="pres">
      <dgm:prSet presAssocID="{5EAB9A90-C188-4BC0-84B0-22C90B77EA57}" presName="compNode" presStyleCnt="0"/>
      <dgm:spPr/>
    </dgm:pt>
    <dgm:pt modelId="{80255864-CCCB-47EE-A0FC-03A5EEE1E651}" type="pres">
      <dgm:prSet presAssocID="{5EAB9A90-C188-4BC0-84B0-22C90B77EA57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4456F41-1139-42BC-802E-47B74CDF69ED}" type="pres">
      <dgm:prSet presAssocID="{5EAB9A90-C188-4BC0-84B0-22C90B77EA57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1697D25-D211-4112-A00D-3E36D5B94820}" type="pres">
      <dgm:prSet presAssocID="{FD160F3D-0A8D-4E07-B34C-BE87772C224A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3FB22628-281C-40BD-B71C-A1176F253C25}" type="pres">
      <dgm:prSet presAssocID="{F3173AF3-9BFC-4BE7-9C84-8F7847ABDD2E}" presName="compNode" presStyleCnt="0"/>
      <dgm:spPr/>
    </dgm:pt>
    <dgm:pt modelId="{62DCA397-5A6B-4B05-8CB0-705F54AB20DD}" type="pres">
      <dgm:prSet presAssocID="{F3173AF3-9BFC-4BE7-9C84-8F7847ABDD2E}" presName="pictRect" presStyleLbl="nod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812" t="12907" r="-9230" b="14121"/>
          </a:stretch>
        </a:blipFill>
      </dgm:spPr>
      <dgm:t>
        <a:bodyPr/>
        <a:lstStyle/>
        <a:p>
          <a:pPr rtl="1"/>
          <a:endParaRPr lang="he-IL"/>
        </a:p>
      </dgm:t>
    </dgm:pt>
    <dgm:pt modelId="{8555B938-5466-4B53-9D78-42066D2B1AD4}" type="pres">
      <dgm:prSet presAssocID="{F3173AF3-9BFC-4BE7-9C84-8F7847ABDD2E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4F0C776-D54A-4AA2-8C70-4AE60CA10FAA}" srcId="{CCAC1324-D3A5-445B-9266-111316CE1D4E}" destId="{DFC6A111-FE1F-4F68-B6B0-3B56005CB5DA}" srcOrd="1" destOrd="0" parTransId="{8AC93E15-D305-48D6-B0B1-0CC41DD90F44}" sibTransId="{57AC0F3E-6FE8-46A5-9EF1-9463FCDB0F83}"/>
    <dgm:cxn modelId="{BF1C1319-08D7-4394-80D4-04CB98A89E9C}" type="presOf" srcId="{5EAB9A90-C188-4BC0-84B0-22C90B77EA57}" destId="{F4456F41-1139-42BC-802E-47B74CDF69ED}" srcOrd="0" destOrd="0" presId="urn:microsoft.com/office/officeart/2005/8/layout/pList1#2"/>
    <dgm:cxn modelId="{8E360616-46BC-4174-983C-F32C655DDAC6}" type="presOf" srcId="{57AC0F3E-6FE8-46A5-9EF1-9463FCDB0F83}" destId="{9687847D-D629-4139-88B2-323EED466FCD}" srcOrd="0" destOrd="0" presId="urn:microsoft.com/office/officeart/2005/8/layout/pList1#2"/>
    <dgm:cxn modelId="{8BE78064-03EF-4CF7-8D6C-527D1FD4F709}" type="presOf" srcId="{FD160F3D-0A8D-4E07-B34C-BE87772C224A}" destId="{E1697D25-D211-4112-A00D-3E36D5B94820}" srcOrd="0" destOrd="0" presId="urn:microsoft.com/office/officeart/2005/8/layout/pList1#2"/>
    <dgm:cxn modelId="{8DEA69A3-BEC5-41C1-8993-85A072B58A97}" srcId="{CCAC1324-D3A5-445B-9266-111316CE1D4E}" destId="{058DE4EF-2467-498C-9209-369B3135CEEC}" srcOrd="0" destOrd="0" parTransId="{3ABF5DAB-78DD-4F11-B0C5-6D70D4ECE09A}" sibTransId="{B42A48FE-C6EC-46BD-8128-CE20A4A616B0}"/>
    <dgm:cxn modelId="{1CFAFBE5-9953-494D-856F-9E0A6894058A}" srcId="{CCAC1324-D3A5-445B-9266-111316CE1D4E}" destId="{5EAB9A90-C188-4BC0-84B0-22C90B77EA57}" srcOrd="2" destOrd="0" parTransId="{AAF8A9CA-07BA-4B06-9556-042EF9EAC5D6}" sibTransId="{FD160F3D-0A8D-4E07-B34C-BE87772C224A}"/>
    <dgm:cxn modelId="{75972A87-ABF4-45C5-B686-9BB375EE05AA}" type="presOf" srcId="{DFC6A111-FE1F-4F68-B6B0-3B56005CB5DA}" destId="{40D29742-62C5-48AD-9602-3F06EC34D265}" srcOrd="0" destOrd="0" presId="urn:microsoft.com/office/officeart/2005/8/layout/pList1#2"/>
    <dgm:cxn modelId="{BE9618EC-982F-4D00-9371-4C2111553D5F}" type="presOf" srcId="{B42A48FE-C6EC-46BD-8128-CE20A4A616B0}" destId="{BD16474F-3AB4-4B1C-8723-6F1D5F84747A}" srcOrd="0" destOrd="0" presId="urn:microsoft.com/office/officeart/2005/8/layout/pList1#2"/>
    <dgm:cxn modelId="{816C913F-C095-4D1A-9416-D33DFC2D6ED4}" srcId="{CCAC1324-D3A5-445B-9266-111316CE1D4E}" destId="{F3173AF3-9BFC-4BE7-9C84-8F7847ABDD2E}" srcOrd="3" destOrd="0" parTransId="{673A543D-2985-4C90-95F4-FF29093501DD}" sibTransId="{ABA9F9BA-CD16-491A-94AE-48983635A8B7}"/>
    <dgm:cxn modelId="{5DD488FB-9754-42CB-BB17-143A09B72B46}" type="presOf" srcId="{CCAC1324-D3A5-445B-9266-111316CE1D4E}" destId="{F70C43AB-1B05-4862-8DA5-2D2AD0F30FC5}" srcOrd="0" destOrd="0" presId="urn:microsoft.com/office/officeart/2005/8/layout/pList1#2"/>
    <dgm:cxn modelId="{57A28E58-92CA-4938-A6C3-91BC8FE34F50}" type="presOf" srcId="{F3173AF3-9BFC-4BE7-9C84-8F7847ABDD2E}" destId="{8555B938-5466-4B53-9D78-42066D2B1AD4}" srcOrd="0" destOrd="0" presId="urn:microsoft.com/office/officeart/2005/8/layout/pList1#2"/>
    <dgm:cxn modelId="{2888046B-FB6C-431E-B94A-55E69B1F52CF}" type="presOf" srcId="{058DE4EF-2467-498C-9209-369B3135CEEC}" destId="{CA98EE2A-6745-4359-A480-5B5D4988C857}" srcOrd="0" destOrd="0" presId="urn:microsoft.com/office/officeart/2005/8/layout/pList1#2"/>
    <dgm:cxn modelId="{0BCF7862-7FD9-4F90-8A5C-A4CD7B82E73E}" type="presParOf" srcId="{F70C43AB-1B05-4862-8DA5-2D2AD0F30FC5}" destId="{6905404C-4E94-49E5-93FD-631B8CC4BFEA}" srcOrd="0" destOrd="0" presId="urn:microsoft.com/office/officeart/2005/8/layout/pList1#2"/>
    <dgm:cxn modelId="{64553B74-D2DE-48C3-8118-5586FEAFFB29}" type="presParOf" srcId="{6905404C-4E94-49E5-93FD-631B8CC4BFEA}" destId="{29FF631E-D3DC-4F5F-8368-1D3CA0F38ED4}" srcOrd="0" destOrd="0" presId="urn:microsoft.com/office/officeart/2005/8/layout/pList1#2"/>
    <dgm:cxn modelId="{01CF6D2D-8F44-498B-8F8B-A59136A8E87A}" type="presParOf" srcId="{6905404C-4E94-49E5-93FD-631B8CC4BFEA}" destId="{CA98EE2A-6745-4359-A480-5B5D4988C857}" srcOrd="1" destOrd="0" presId="urn:microsoft.com/office/officeart/2005/8/layout/pList1#2"/>
    <dgm:cxn modelId="{EBD2E530-4DFE-43B2-B747-ABA245E6E138}" type="presParOf" srcId="{F70C43AB-1B05-4862-8DA5-2D2AD0F30FC5}" destId="{BD16474F-3AB4-4B1C-8723-6F1D5F84747A}" srcOrd="1" destOrd="0" presId="urn:microsoft.com/office/officeart/2005/8/layout/pList1#2"/>
    <dgm:cxn modelId="{FC6BFD47-EE1E-4988-A5FB-4EA866AC7212}" type="presParOf" srcId="{F70C43AB-1B05-4862-8DA5-2D2AD0F30FC5}" destId="{D125823A-EB64-4489-89B4-DCD547F843D8}" srcOrd="2" destOrd="0" presId="urn:microsoft.com/office/officeart/2005/8/layout/pList1#2"/>
    <dgm:cxn modelId="{DD900DCA-3E05-4875-BA35-23772CC7902B}" type="presParOf" srcId="{D125823A-EB64-4489-89B4-DCD547F843D8}" destId="{458CFE0B-CFD5-4F60-B340-194B9AE5F147}" srcOrd="0" destOrd="0" presId="urn:microsoft.com/office/officeart/2005/8/layout/pList1#2"/>
    <dgm:cxn modelId="{226D7D8F-5C67-49EE-83D9-E5BBBBB3FE84}" type="presParOf" srcId="{D125823A-EB64-4489-89B4-DCD547F843D8}" destId="{40D29742-62C5-48AD-9602-3F06EC34D265}" srcOrd="1" destOrd="0" presId="urn:microsoft.com/office/officeart/2005/8/layout/pList1#2"/>
    <dgm:cxn modelId="{FB67F5C9-81BC-4840-A189-572C0C44B049}" type="presParOf" srcId="{F70C43AB-1B05-4862-8DA5-2D2AD0F30FC5}" destId="{9687847D-D629-4139-88B2-323EED466FCD}" srcOrd="3" destOrd="0" presId="urn:microsoft.com/office/officeart/2005/8/layout/pList1#2"/>
    <dgm:cxn modelId="{8133C6F3-9FD6-435D-BB0F-04813CAE2893}" type="presParOf" srcId="{F70C43AB-1B05-4862-8DA5-2D2AD0F30FC5}" destId="{13EA0EE8-223A-44E6-B219-4DDC0331782D}" srcOrd="4" destOrd="0" presId="urn:microsoft.com/office/officeart/2005/8/layout/pList1#2"/>
    <dgm:cxn modelId="{831B4000-7C78-46CF-B1C6-A05A0D8E15C6}" type="presParOf" srcId="{13EA0EE8-223A-44E6-B219-4DDC0331782D}" destId="{80255864-CCCB-47EE-A0FC-03A5EEE1E651}" srcOrd="0" destOrd="0" presId="urn:microsoft.com/office/officeart/2005/8/layout/pList1#2"/>
    <dgm:cxn modelId="{9A3111F0-BB82-46FA-87DE-3E3ECE084B71}" type="presParOf" srcId="{13EA0EE8-223A-44E6-B219-4DDC0331782D}" destId="{F4456F41-1139-42BC-802E-47B74CDF69ED}" srcOrd="1" destOrd="0" presId="urn:microsoft.com/office/officeart/2005/8/layout/pList1#2"/>
    <dgm:cxn modelId="{B7DD4F00-A216-4D06-8106-8615521540B3}" type="presParOf" srcId="{F70C43AB-1B05-4862-8DA5-2D2AD0F30FC5}" destId="{E1697D25-D211-4112-A00D-3E36D5B94820}" srcOrd="5" destOrd="0" presId="urn:microsoft.com/office/officeart/2005/8/layout/pList1#2"/>
    <dgm:cxn modelId="{387262DA-5B73-4591-B4C4-30B4C76BF810}" type="presParOf" srcId="{F70C43AB-1B05-4862-8DA5-2D2AD0F30FC5}" destId="{3FB22628-281C-40BD-B71C-A1176F253C25}" srcOrd="6" destOrd="0" presId="urn:microsoft.com/office/officeart/2005/8/layout/pList1#2"/>
    <dgm:cxn modelId="{0D14E234-177D-4915-B9E2-A5626B53DAA8}" type="presParOf" srcId="{3FB22628-281C-40BD-B71C-A1176F253C25}" destId="{62DCA397-5A6B-4B05-8CB0-705F54AB20DD}" srcOrd="0" destOrd="0" presId="urn:microsoft.com/office/officeart/2005/8/layout/pList1#2"/>
    <dgm:cxn modelId="{7B0D61C5-3C89-4742-9497-2B46F43141DB}" type="presParOf" srcId="{3FB22628-281C-40BD-B71C-A1176F253C25}" destId="{8555B938-5466-4B53-9D78-42066D2B1AD4}" srcOrd="1" destOrd="0" presId="urn:microsoft.com/office/officeart/2005/8/layout/pList1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571B89-141A-4132-B5C8-56714F60ECEC}" type="doc">
      <dgm:prSet loTypeId="urn:microsoft.com/office/officeart/2005/8/layout/default#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B92AF45A-DF6D-4CBC-A0E3-C0C3B4802BE0}">
      <dgm:prSet phldrT="[טקסט]"/>
      <dgm:spPr/>
      <dgm:t>
        <a:bodyPr/>
        <a:lstStyle/>
        <a:p>
          <a:pPr rtl="0"/>
          <a:r>
            <a:rPr lang="en-US" dirty="0" smtClean="0"/>
            <a:t>Reopening of Wells 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 10 Projects in Several Kibbutzim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FE070B-6C7F-4EB8-A11E-92B119FD7208}" type="parTrans" cxnId="{E5C4E5B1-0A9F-4BFF-9762-CB883E22E124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D1325-1CD8-408A-8363-9951D1961B05}" type="sibTrans" cxnId="{E5C4E5B1-0A9F-4BFF-9762-CB883E22E124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0E0442-1F79-427D-9BF5-8EB4F268B716}">
      <dgm:prSet phldrT="[טקסט]"/>
      <dgm:spPr/>
      <dgm:t>
        <a:bodyPr/>
        <a:lstStyle/>
        <a:p>
          <a:pPr rtl="0"/>
          <a:r>
            <a:rPr lang="en-US" dirty="0" smtClean="0"/>
            <a:t>Geo-Hydrology Survey 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 60 Projects All Over Israel 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AAEC09-6BC2-4EDC-9B08-5A1B4031EB58}" type="parTrans" cxnId="{DB2C03B2-6AA1-4766-8BDA-4B7BB1D6A420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152D87-F576-4F8E-82F6-8049EBFE8554}" type="sibTrans" cxnId="{DB2C03B2-6AA1-4766-8BDA-4B7BB1D6A420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32994E-755F-4012-A2B5-2E26906D7FFC}">
      <dgm:prSet/>
      <dgm:spPr/>
      <dgm:t>
        <a:bodyPr/>
        <a:lstStyle/>
        <a:p>
          <a:pPr rtl="0"/>
          <a:r>
            <a:rPr lang="en-US" dirty="0" smtClean="0"/>
            <a:t>Pumping Well design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ASHDOD PORT</a:t>
          </a:r>
        </a:p>
      </dgm:t>
    </dgm:pt>
    <dgm:pt modelId="{DB38DB0B-C4CB-41CA-B85C-57041FCDBC47}" type="parTrans" cxnId="{D3D58B1F-7719-415D-B9E1-D2BE5D4F5912}">
      <dgm:prSet/>
      <dgm:spPr/>
      <dgm:t>
        <a:bodyPr/>
        <a:lstStyle/>
        <a:p>
          <a:pPr rtl="0"/>
          <a:endParaRPr lang="he-IL"/>
        </a:p>
      </dgm:t>
    </dgm:pt>
    <dgm:pt modelId="{960E572C-2808-4B0F-8E18-653A3F2842B4}" type="sibTrans" cxnId="{D3D58B1F-7719-415D-B9E1-D2BE5D4F5912}">
      <dgm:prSet/>
      <dgm:spPr/>
      <dgm:t>
        <a:bodyPr/>
        <a:lstStyle/>
        <a:p>
          <a:pPr rtl="0"/>
          <a:endParaRPr lang="he-IL"/>
        </a:p>
      </dgm:t>
    </dgm:pt>
    <dgm:pt modelId="{779760F1-BBDD-424D-B2AE-46AB372D4851}">
      <dgm:prSet/>
      <dgm:spPr/>
      <dgm:t>
        <a:bodyPr/>
        <a:lstStyle/>
        <a:p>
          <a:pPr rtl="0"/>
          <a:r>
            <a:rPr lang="en-US" dirty="0" smtClean="0"/>
            <a:t>De-Watering of Groundwater Level 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 30 Projects in Gush Dan Metropolis 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8459A6-AB71-4E87-8307-5FB8EEE792CF}" type="parTrans" cxnId="{3393EC0E-298F-41BE-87F6-A5FEC33892A8}">
      <dgm:prSet/>
      <dgm:spPr/>
      <dgm:t>
        <a:bodyPr/>
        <a:lstStyle/>
        <a:p>
          <a:pPr rtl="0"/>
          <a:endParaRPr lang="he-IL"/>
        </a:p>
      </dgm:t>
    </dgm:pt>
    <dgm:pt modelId="{E2A809A7-F92B-43E2-A8E1-56C6100502AB}" type="sibTrans" cxnId="{3393EC0E-298F-41BE-87F6-A5FEC33892A8}">
      <dgm:prSet/>
      <dgm:spPr/>
      <dgm:t>
        <a:bodyPr/>
        <a:lstStyle/>
        <a:p>
          <a:pPr rtl="0"/>
          <a:endParaRPr lang="he-IL"/>
        </a:p>
      </dgm:t>
    </dgm:pt>
    <dgm:pt modelId="{1C5F4E6C-0E13-4CB0-B052-57F31374980D}">
      <dgm:prSet phldrT="[טקסט]" custT="1"/>
      <dgm:spPr/>
      <dgm:t>
        <a:bodyPr/>
        <a:lstStyle/>
        <a:p>
          <a:pPr rtl="1"/>
          <a:r>
            <a:rPr lang="en-US" sz="2200" dirty="0" smtClean="0"/>
            <a:t>Sea-Water Encroachment Problems</a:t>
          </a:r>
        </a:p>
        <a:p>
          <a:pPr rtl="0"/>
          <a:r>
            <a:rPr lang="en-US" sz="2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Water Authority </a:t>
          </a:r>
        </a:p>
        <a:p>
          <a:pPr rtl="0"/>
          <a:r>
            <a:rPr lang="en-US" sz="18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(Ashkelon, Ashdod, SHFDAN) </a:t>
          </a:r>
          <a:endParaRPr lang="he-IL" sz="18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BE4F33-5EE5-4011-AD56-D0275C87A40D}" type="parTrans" cxnId="{2ABBCFF5-7294-4D28-B044-D6E1CB7E89B7}">
      <dgm:prSet/>
      <dgm:spPr/>
      <dgm:t>
        <a:bodyPr/>
        <a:lstStyle/>
        <a:p>
          <a:pPr rtl="1"/>
          <a:endParaRPr lang="he-IL"/>
        </a:p>
      </dgm:t>
    </dgm:pt>
    <dgm:pt modelId="{2EC14C60-DB87-458D-B759-FD87F5DBD09B}" type="sibTrans" cxnId="{2ABBCFF5-7294-4D28-B044-D6E1CB7E89B7}">
      <dgm:prSet/>
      <dgm:spPr/>
      <dgm:t>
        <a:bodyPr/>
        <a:lstStyle/>
        <a:p>
          <a:pPr rtl="1"/>
          <a:endParaRPr lang="he-IL"/>
        </a:p>
      </dgm:t>
    </dgm:pt>
    <dgm:pt modelId="{2F1E2126-760B-43D9-A55B-59A420AA873E}" type="pres">
      <dgm:prSet presAssocID="{52571B89-141A-4132-B5C8-56714F60EC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B58CFD7-886B-46C6-9D58-1D2DD47D6909}" type="pres">
      <dgm:prSet presAssocID="{0532994E-755F-4012-A2B5-2E26906D7FF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EF41142-4F9A-4E6B-8B58-5E45A681ADA6}" type="pres">
      <dgm:prSet presAssocID="{960E572C-2808-4B0F-8E18-653A3F2842B4}" presName="sibTrans" presStyleCnt="0"/>
      <dgm:spPr/>
    </dgm:pt>
    <dgm:pt modelId="{1DCBF93C-EB5B-4F4C-8EED-F49632597C14}" type="pres">
      <dgm:prSet presAssocID="{779760F1-BBDD-424D-B2AE-46AB372D485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E3E3EA2-C78F-4369-AF45-D65FADF73EF5}" type="pres">
      <dgm:prSet presAssocID="{E2A809A7-F92B-43E2-A8E1-56C6100502AB}" presName="sibTrans" presStyleCnt="0"/>
      <dgm:spPr/>
    </dgm:pt>
    <dgm:pt modelId="{F8AC3284-0F1B-4D23-BC8C-04E35213B8FE}" type="pres">
      <dgm:prSet presAssocID="{B92AF45A-DF6D-4CBC-A0E3-C0C3B4802BE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11AA345-DA91-4B75-96F1-CBF2B249A649}" type="pres">
      <dgm:prSet presAssocID="{FBFD1325-1CD8-408A-8363-9951D1961B05}" presName="sibTrans" presStyleCnt="0"/>
      <dgm:spPr/>
    </dgm:pt>
    <dgm:pt modelId="{C59A2835-59E2-4F28-B7B7-C3C59A9D4FB6}" type="pres">
      <dgm:prSet presAssocID="{BC0E0442-1F79-427D-9BF5-8EB4F268B71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437E22B-278D-47BA-A7B5-6480D2512811}" type="pres">
      <dgm:prSet presAssocID="{05152D87-F576-4F8E-82F6-8049EBFE8554}" presName="sibTrans" presStyleCnt="0"/>
      <dgm:spPr/>
    </dgm:pt>
    <dgm:pt modelId="{105837BC-E60D-4FF3-B738-423E9342764A}" type="pres">
      <dgm:prSet presAssocID="{1C5F4E6C-0E13-4CB0-B052-57F31374980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5C4E5B1-0A9F-4BFF-9762-CB883E22E124}" srcId="{52571B89-141A-4132-B5C8-56714F60ECEC}" destId="{B92AF45A-DF6D-4CBC-A0E3-C0C3B4802BE0}" srcOrd="2" destOrd="0" parTransId="{44FE070B-6C7F-4EB8-A11E-92B119FD7208}" sibTransId="{FBFD1325-1CD8-408A-8363-9951D1961B05}"/>
    <dgm:cxn modelId="{2ABBCFF5-7294-4D28-B044-D6E1CB7E89B7}" srcId="{52571B89-141A-4132-B5C8-56714F60ECEC}" destId="{1C5F4E6C-0E13-4CB0-B052-57F31374980D}" srcOrd="4" destOrd="0" parTransId="{1FBE4F33-5EE5-4011-AD56-D0275C87A40D}" sibTransId="{2EC14C60-DB87-458D-B759-FD87F5DBD09B}"/>
    <dgm:cxn modelId="{520F3BDA-7577-45C5-BA9B-33EF9FE05848}" type="presOf" srcId="{1C5F4E6C-0E13-4CB0-B052-57F31374980D}" destId="{105837BC-E60D-4FF3-B738-423E9342764A}" srcOrd="0" destOrd="0" presId="urn:microsoft.com/office/officeart/2005/8/layout/default#1"/>
    <dgm:cxn modelId="{127AF8EA-EFE9-4BBE-BC60-B044ED5B4FE1}" type="presOf" srcId="{B92AF45A-DF6D-4CBC-A0E3-C0C3B4802BE0}" destId="{F8AC3284-0F1B-4D23-BC8C-04E35213B8FE}" srcOrd="0" destOrd="0" presId="urn:microsoft.com/office/officeart/2005/8/layout/default#1"/>
    <dgm:cxn modelId="{DB2C03B2-6AA1-4766-8BDA-4B7BB1D6A420}" srcId="{52571B89-141A-4132-B5C8-56714F60ECEC}" destId="{BC0E0442-1F79-427D-9BF5-8EB4F268B716}" srcOrd="3" destOrd="0" parTransId="{E0AAEC09-6BC2-4EDC-9B08-5A1B4031EB58}" sibTransId="{05152D87-F576-4F8E-82F6-8049EBFE8554}"/>
    <dgm:cxn modelId="{42EE7BE2-AB2A-43CE-A325-B5AC6458584C}" type="presOf" srcId="{779760F1-BBDD-424D-B2AE-46AB372D4851}" destId="{1DCBF93C-EB5B-4F4C-8EED-F49632597C14}" srcOrd="0" destOrd="0" presId="urn:microsoft.com/office/officeart/2005/8/layout/default#1"/>
    <dgm:cxn modelId="{D3D58B1F-7719-415D-B9E1-D2BE5D4F5912}" srcId="{52571B89-141A-4132-B5C8-56714F60ECEC}" destId="{0532994E-755F-4012-A2B5-2E26906D7FFC}" srcOrd="0" destOrd="0" parTransId="{DB38DB0B-C4CB-41CA-B85C-57041FCDBC47}" sibTransId="{960E572C-2808-4B0F-8E18-653A3F2842B4}"/>
    <dgm:cxn modelId="{0D8C29D3-C2B0-4273-836C-C296CEC85633}" type="presOf" srcId="{0532994E-755F-4012-A2B5-2E26906D7FFC}" destId="{1B58CFD7-886B-46C6-9D58-1D2DD47D6909}" srcOrd="0" destOrd="0" presId="urn:microsoft.com/office/officeart/2005/8/layout/default#1"/>
    <dgm:cxn modelId="{ED22DB54-DCCA-4906-8347-E58806DED9BF}" type="presOf" srcId="{52571B89-141A-4132-B5C8-56714F60ECEC}" destId="{2F1E2126-760B-43D9-A55B-59A420AA873E}" srcOrd="0" destOrd="0" presId="urn:microsoft.com/office/officeart/2005/8/layout/default#1"/>
    <dgm:cxn modelId="{3393EC0E-298F-41BE-87F6-A5FEC33892A8}" srcId="{52571B89-141A-4132-B5C8-56714F60ECEC}" destId="{779760F1-BBDD-424D-B2AE-46AB372D4851}" srcOrd="1" destOrd="0" parTransId="{428459A6-AB71-4E87-8307-5FB8EEE792CF}" sibTransId="{E2A809A7-F92B-43E2-A8E1-56C6100502AB}"/>
    <dgm:cxn modelId="{E475D1A6-802D-429B-A5B9-51054217A03D}" type="presOf" srcId="{BC0E0442-1F79-427D-9BF5-8EB4F268B716}" destId="{C59A2835-59E2-4F28-B7B7-C3C59A9D4FB6}" srcOrd="0" destOrd="0" presId="urn:microsoft.com/office/officeart/2005/8/layout/default#1"/>
    <dgm:cxn modelId="{BC013412-B8DC-424E-8785-17A1FF86A705}" type="presParOf" srcId="{2F1E2126-760B-43D9-A55B-59A420AA873E}" destId="{1B58CFD7-886B-46C6-9D58-1D2DD47D6909}" srcOrd="0" destOrd="0" presId="urn:microsoft.com/office/officeart/2005/8/layout/default#1"/>
    <dgm:cxn modelId="{E12CAF84-F0C0-4262-B218-F3FA23C06AC8}" type="presParOf" srcId="{2F1E2126-760B-43D9-A55B-59A420AA873E}" destId="{CEF41142-4F9A-4E6B-8B58-5E45A681ADA6}" srcOrd="1" destOrd="0" presId="urn:microsoft.com/office/officeart/2005/8/layout/default#1"/>
    <dgm:cxn modelId="{861FF664-59E2-45A1-90EB-29A84A3C7EC6}" type="presParOf" srcId="{2F1E2126-760B-43D9-A55B-59A420AA873E}" destId="{1DCBF93C-EB5B-4F4C-8EED-F49632597C14}" srcOrd="2" destOrd="0" presId="urn:microsoft.com/office/officeart/2005/8/layout/default#1"/>
    <dgm:cxn modelId="{EA6B76C0-C1D8-462D-BD08-1E1051942160}" type="presParOf" srcId="{2F1E2126-760B-43D9-A55B-59A420AA873E}" destId="{AE3E3EA2-C78F-4369-AF45-D65FADF73EF5}" srcOrd="3" destOrd="0" presId="urn:microsoft.com/office/officeart/2005/8/layout/default#1"/>
    <dgm:cxn modelId="{6D50DEAA-A337-42BE-8C60-5CBC2E1ECD95}" type="presParOf" srcId="{2F1E2126-760B-43D9-A55B-59A420AA873E}" destId="{F8AC3284-0F1B-4D23-BC8C-04E35213B8FE}" srcOrd="4" destOrd="0" presId="urn:microsoft.com/office/officeart/2005/8/layout/default#1"/>
    <dgm:cxn modelId="{A17391D1-089A-429F-A704-010EA61B9774}" type="presParOf" srcId="{2F1E2126-760B-43D9-A55B-59A420AA873E}" destId="{611AA345-DA91-4B75-96F1-CBF2B249A649}" srcOrd="5" destOrd="0" presId="urn:microsoft.com/office/officeart/2005/8/layout/default#1"/>
    <dgm:cxn modelId="{8BA39E7E-A126-46F5-9D16-59481B20E543}" type="presParOf" srcId="{2F1E2126-760B-43D9-A55B-59A420AA873E}" destId="{C59A2835-59E2-4F28-B7B7-C3C59A9D4FB6}" srcOrd="6" destOrd="0" presId="urn:microsoft.com/office/officeart/2005/8/layout/default#1"/>
    <dgm:cxn modelId="{6390ADED-B3E7-4796-A492-59848D99FA04}" type="presParOf" srcId="{2F1E2126-760B-43D9-A55B-59A420AA873E}" destId="{7437E22B-278D-47BA-A7B5-6480D2512811}" srcOrd="7" destOrd="0" presId="urn:microsoft.com/office/officeart/2005/8/layout/default#1"/>
    <dgm:cxn modelId="{FA3754DE-CC9A-4588-992E-3C5F96FB811F}" type="presParOf" srcId="{2F1E2126-760B-43D9-A55B-59A420AA873E}" destId="{105837BC-E60D-4FF3-B738-423E9342764A}" srcOrd="8" destOrd="0" presId="urn:microsoft.com/office/officeart/2005/8/layout/default#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571B89-141A-4132-B5C8-56714F60ECEC}" type="doc">
      <dgm:prSet loTypeId="urn:microsoft.com/office/officeart/2005/8/layout/default#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B92AF45A-DF6D-4CBC-A0E3-C0C3B4802BE0}">
      <dgm:prSet phldrT="[טקסט]"/>
      <dgm:spPr/>
      <dgm:t>
        <a:bodyPr/>
        <a:lstStyle/>
        <a:p>
          <a:pPr rtl="0"/>
          <a:r>
            <a:rPr lang="en-US" dirty="0" smtClean="0"/>
            <a:t>Connate water analysis 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Projects in the </a:t>
          </a:r>
          <a:r>
            <a:rPr lang="en-US" dirty="0" err="1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Arava</a:t>
          </a:r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Region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FE070B-6C7F-4EB8-A11E-92B119FD7208}" type="parTrans" cxnId="{E5C4E5B1-0A9F-4BFF-9762-CB883E22E124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D1325-1CD8-408A-8363-9951D1961B05}" type="sibTrans" cxnId="{E5C4E5B1-0A9F-4BFF-9762-CB883E22E124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0E0442-1F79-427D-9BF5-8EB4F268B716}">
      <dgm:prSet phldrT="[טקסט]"/>
      <dgm:spPr/>
      <dgm:t>
        <a:bodyPr/>
        <a:lstStyle/>
        <a:p>
          <a:pPr rtl="0"/>
          <a:r>
            <a:rPr lang="en-US" dirty="0" smtClean="0"/>
            <a:t>Management Model for Aquifer 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Projects for the Water Authority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AAEC09-6BC2-4EDC-9B08-5A1B4031EB58}" type="parTrans" cxnId="{DB2C03B2-6AA1-4766-8BDA-4B7BB1D6A420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152D87-F576-4F8E-82F6-8049EBFE8554}" type="sibTrans" cxnId="{DB2C03B2-6AA1-4766-8BDA-4B7BB1D6A420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32994E-755F-4012-A2B5-2E26906D7FFC}">
      <dgm:prSet/>
      <dgm:spPr/>
      <dgm:t>
        <a:bodyPr/>
        <a:lstStyle/>
        <a:p>
          <a:pPr rtl="0"/>
          <a:r>
            <a:rPr lang="en-US" dirty="0" smtClean="0"/>
            <a:t>Water Drainage design  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China (2), Dozens of Projects All Over Israel</a:t>
          </a:r>
        </a:p>
      </dgm:t>
    </dgm:pt>
    <dgm:pt modelId="{DB38DB0B-C4CB-41CA-B85C-57041FCDBC47}" type="parTrans" cxnId="{D3D58B1F-7719-415D-B9E1-D2BE5D4F5912}">
      <dgm:prSet/>
      <dgm:spPr/>
      <dgm:t>
        <a:bodyPr/>
        <a:lstStyle/>
        <a:p>
          <a:pPr rtl="0"/>
          <a:endParaRPr lang="he-IL"/>
        </a:p>
      </dgm:t>
    </dgm:pt>
    <dgm:pt modelId="{960E572C-2808-4B0F-8E18-653A3F2842B4}" type="sibTrans" cxnId="{D3D58B1F-7719-415D-B9E1-D2BE5D4F5912}">
      <dgm:prSet/>
      <dgm:spPr/>
      <dgm:t>
        <a:bodyPr/>
        <a:lstStyle/>
        <a:p>
          <a:pPr rtl="0"/>
          <a:endParaRPr lang="he-IL"/>
        </a:p>
      </dgm:t>
    </dgm:pt>
    <dgm:pt modelId="{779760F1-BBDD-424D-B2AE-46AB372D4851}">
      <dgm:prSet/>
      <dgm:spPr/>
      <dgm:t>
        <a:bodyPr/>
        <a:lstStyle/>
        <a:p>
          <a:pPr rtl="0"/>
          <a:r>
            <a:rPr lang="en-US" dirty="0" smtClean="0"/>
            <a:t>Groundwater and River connections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RIMON (</a:t>
          </a:r>
          <a:r>
            <a:rPr lang="en-US" dirty="0" err="1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Yarkon</a:t>
          </a:r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River)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8459A6-AB71-4E87-8307-5FB8EEE792CF}" type="parTrans" cxnId="{3393EC0E-298F-41BE-87F6-A5FEC33892A8}">
      <dgm:prSet/>
      <dgm:spPr/>
      <dgm:t>
        <a:bodyPr/>
        <a:lstStyle/>
        <a:p>
          <a:pPr rtl="0"/>
          <a:endParaRPr lang="he-IL"/>
        </a:p>
      </dgm:t>
    </dgm:pt>
    <dgm:pt modelId="{E2A809A7-F92B-43E2-A8E1-56C6100502AB}" type="sibTrans" cxnId="{3393EC0E-298F-41BE-87F6-A5FEC33892A8}">
      <dgm:prSet/>
      <dgm:spPr/>
      <dgm:t>
        <a:bodyPr/>
        <a:lstStyle/>
        <a:p>
          <a:pPr rtl="0"/>
          <a:endParaRPr lang="he-IL"/>
        </a:p>
      </dgm:t>
    </dgm:pt>
    <dgm:pt modelId="{2F1E2126-760B-43D9-A55B-59A420AA873E}" type="pres">
      <dgm:prSet presAssocID="{52571B89-141A-4132-B5C8-56714F60EC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B58CFD7-886B-46C6-9D58-1D2DD47D6909}" type="pres">
      <dgm:prSet presAssocID="{0532994E-755F-4012-A2B5-2E26906D7FF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EF41142-4F9A-4E6B-8B58-5E45A681ADA6}" type="pres">
      <dgm:prSet presAssocID="{960E572C-2808-4B0F-8E18-653A3F2842B4}" presName="sibTrans" presStyleCnt="0"/>
      <dgm:spPr/>
    </dgm:pt>
    <dgm:pt modelId="{1DCBF93C-EB5B-4F4C-8EED-F49632597C14}" type="pres">
      <dgm:prSet presAssocID="{779760F1-BBDD-424D-B2AE-46AB372D485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E3E3EA2-C78F-4369-AF45-D65FADF73EF5}" type="pres">
      <dgm:prSet presAssocID="{E2A809A7-F92B-43E2-A8E1-56C6100502AB}" presName="sibTrans" presStyleCnt="0"/>
      <dgm:spPr/>
    </dgm:pt>
    <dgm:pt modelId="{F8AC3284-0F1B-4D23-BC8C-04E35213B8FE}" type="pres">
      <dgm:prSet presAssocID="{B92AF45A-DF6D-4CBC-A0E3-C0C3B4802BE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11AA345-DA91-4B75-96F1-CBF2B249A649}" type="pres">
      <dgm:prSet presAssocID="{FBFD1325-1CD8-408A-8363-9951D1961B05}" presName="sibTrans" presStyleCnt="0"/>
      <dgm:spPr/>
    </dgm:pt>
    <dgm:pt modelId="{C59A2835-59E2-4F28-B7B7-C3C59A9D4FB6}" type="pres">
      <dgm:prSet presAssocID="{BC0E0442-1F79-427D-9BF5-8EB4F268B71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5C4E5B1-0A9F-4BFF-9762-CB883E22E124}" srcId="{52571B89-141A-4132-B5C8-56714F60ECEC}" destId="{B92AF45A-DF6D-4CBC-A0E3-C0C3B4802BE0}" srcOrd="2" destOrd="0" parTransId="{44FE070B-6C7F-4EB8-A11E-92B119FD7208}" sibTransId="{FBFD1325-1CD8-408A-8363-9951D1961B05}"/>
    <dgm:cxn modelId="{98E210C1-A79A-4BCE-9211-9B6BE51F47E8}" type="presOf" srcId="{0532994E-755F-4012-A2B5-2E26906D7FFC}" destId="{1B58CFD7-886B-46C6-9D58-1D2DD47D6909}" srcOrd="0" destOrd="0" presId="urn:microsoft.com/office/officeart/2005/8/layout/default#2"/>
    <dgm:cxn modelId="{DB2C03B2-6AA1-4766-8BDA-4B7BB1D6A420}" srcId="{52571B89-141A-4132-B5C8-56714F60ECEC}" destId="{BC0E0442-1F79-427D-9BF5-8EB4F268B716}" srcOrd="3" destOrd="0" parTransId="{E0AAEC09-6BC2-4EDC-9B08-5A1B4031EB58}" sibTransId="{05152D87-F576-4F8E-82F6-8049EBFE8554}"/>
    <dgm:cxn modelId="{900CE76A-7E23-449B-AA39-A2F4995F3C87}" type="presOf" srcId="{BC0E0442-1F79-427D-9BF5-8EB4F268B716}" destId="{C59A2835-59E2-4F28-B7B7-C3C59A9D4FB6}" srcOrd="0" destOrd="0" presId="urn:microsoft.com/office/officeart/2005/8/layout/default#2"/>
    <dgm:cxn modelId="{26FD7FEE-B610-415C-8775-1EA2030318F8}" type="presOf" srcId="{52571B89-141A-4132-B5C8-56714F60ECEC}" destId="{2F1E2126-760B-43D9-A55B-59A420AA873E}" srcOrd="0" destOrd="0" presId="urn:microsoft.com/office/officeart/2005/8/layout/default#2"/>
    <dgm:cxn modelId="{D3D58B1F-7719-415D-B9E1-D2BE5D4F5912}" srcId="{52571B89-141A-4132-B5C8-56714F60ECEC}" destId="{0532994E-755F-4012-A2B5-2E26906D7FFC}" srcOrd="0" destOrd="0" parTransId="{DB38DB0B-C4CB-41CA-B85C-57041FCDBC47}" sibTransId="{960E572C-2808-4B0F-8E18-653A3F2842B4}"/>
    <dgm:cxn modelId="{CD8D3780-70E7-4646-97B0-958D6C308DE0}" type="presOf" srcId="{779760F1-BBDD-424D-B2AE-46AB372D4851}" destId="{1DCBF93C-EB5B-4F4C-8EED-F49632597C14}" srcOrd="0" destOrd="0" presId="urn:microsoft.com/office/officeart/2005/8/layout/default#2"/>
    <dgm:cxn modelId="{3393EC0E-298F-41BE-87F6-A5FEC33892A8}" srcId="{52571B89-141A-4132-B5C8-56714F60ECEC}" destId="{779760F1-BBDD-424D-B2AE-46AB372D4851}" srcOrd="1" destOrd="0" parTransId="{428459A6-AB71-4E87-8307-5FB8EEE792CF}" sibTransId="{E2A809A7-F92B-43E2-A8E1-56C6100502AB}"/>
    <dgm:cxn modelId="{C4F3FD6D-708A-47E7-8CA2-FFDF34DBD953}" type="presOf" srcId="{B92AF45A-DF6D-4CBC-A0E3-C0C3B4802BE0}" destId="{F8AC3284-0F1B-4D23-BC8C-04E35213B8FE}" srcOrd="0" destOrd="0" presId="urn:microsoft.com/office/officeart/2005/8/layout/default#2"/>
    <dgm:cxn modelId="{4350FF97-1806-4D82-AA20-7A843B660DF5}" type="presParOf" srcId="{2F1E2126-760B-43D9-A55B-59A420AA873E}" destId="{1B58CFD7-886B-46C6-9D58-1D2DD47D6909}" srcOrd="0" destOrd="0" presId="urn:microsoft.com/office/officeart/2005/8/layout/default#2"/>
    <dgm:cxn modelId="{381D2CF6-C73F-4E35-83F7-6482CE5D8938}" type="presParOf" srcId="{2F1E2126-760B-43D9-A55B-59A420AA873E}" destId="{CEF41142-4F9A-4E6B-8B58-5E45A681ADA6}" srcOrd="1" destOrd="0" presId="urn:microsoft.com/office/officeart/2005/8/layout/default#2"/>
    <dgm:cxn modelId="{D7C2C34D-595B-42F4-8061-6B26C846EA0A}" type="presParOf" srcId="{2F1E2126-760B-43D9-A55B-59A420AA873E}" destId="{1DCBF93C-EB5B-4F4C-8EED-F49632597C14}" srcOrd="2" destOrd="0" presId="urn:microsoft.com/office/officeart/2005/8/layout/default#2"/>
    <dgm:cxn modelId="{3964C8E6-F40A-4116-81F8-C4B6546188B8}" type="presParOf" srcId="{2F1E2126-760B-43D9-A55B-59A420AA873E}" destId="{AE3E3EA2-C78F-4369-AF45-D65FADF73EF5}" srcOrd="3" destOrd="0" presId="urn:microsoft.com/office/officeart/2005/8/layout/default#2"/>
    <dgm:cxn modelId="{6A2DD593-462C-43DB-B7CF-D8807C008561}" type="presParOf" srcId="{2F1E2126-760B-43D9-A55B-59A420AA873E}" destId="{F8AC3284-0F1B-4D23-BC8C-04E35213B8FE}" srcOrd="4" destOrd="0" presId="urn:microsoft.com/office/officeart/2005/8/layout/default#2"/>
    <dgm:cxn modelId="{81DC8D2D-BB56-4FFA-A7B5-34363B4F94E1}" type="presParOf" srcId="{2F1E2126-760B-43D9-A55B-59A420AA873E}" destId="{611AA345-DA91-4B75-96F1-CBF2B249A649}" srcOrd="5" destOrd="0" presId="urn:microsoft.com/office/officeart/2005/8/layout/default#2"/>
    <dgm:cxn modelId="{B7527597-8964-45F6-85EA-15811285F5B2}" type="presParOf" srcId="{2F1E2126-760B-43D9-A55B-59A420AA873E}" destId="{C59A2835-59E2-4F28-B7B7-C3C59A9D4FB6}" srcOrd="6" destOrd="0" presId="urn:microsoft.com/office/officeart/2005/8/layout/default#2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571B89-141A-4132-B5C8-56714F60ECEC}" type="doc">
      <dgm:prSet loTypeId="urn:microsoft.com/office/officeart/2005/8/layout/default#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B92AF45A-DF6D-4CBC-A0E3-C0C3B4802BE0}">
      <dgm:prSet phldrT="[טקסט]"/>
      <dgm:spPr/>
      <dgm:t>
        <a:bodyPr/>
        <a:lstStyle/>
        <a:p>
          <a:pPr rtl="0"/>
          <a:r>
            <a:rPr lang="en-US" dirty="0" smtClean="0"/>
            <a:t>Risk Analysis of Polluted Sites Pump and Treat Site Design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Sea Ashkelon (Compost Plant) 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FE070B-6C7F-4EB8-A11E-92B119FD7208}" type="parTrans" cxnId="{E5C4E5B1-0A9F-4BFF-9762-CB883E22E124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D1325-1CD8-408A-8363-9951D1961B05}" type="sibTrans" cxnId="{E5C4E5B1-0A9F-4BFF-9762-CB883E22E124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0E0442-1F79-427D-9BF5-8EB4F268B716}">
      <dgm:prSet phldrT="[טקסט]"/>
      <dgm:spPr/>
      <dgm:t>
        <a:bodyPr/>
        <a:lstStyle/>
        <a:p>
          <a:pPr rtl="0"/>
          <a:r>
            <a:rPr lang="en-US" dirty="0" smtClean="0"/>
            <a:t>SVE Treatment Design 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LUDAN 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AAEC09-6BC2-4EDC-9B08-5A1B4031EB58}" type="parTrans" cxnId="{DB2C03B2-6AA1-4766-8BDA-4B7BB1D6A420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152D87-F576-4F8E-82F6-8049EBFE8554}" type="sibTrans" cxnId="{DB2C03B2-6AA1-4766-8BDA-4B7BB1D6A420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32994E-755F-4012-A2B5-2E26906D7FFC}">
      <dgm:prSet/>
      <dgm:spPr/>
      <dgm:t>
        <a:bodyPr/>
        <a:lstStyle/>
        <a:p>
          <a:pPr rtl="0"/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3D</a:t>
          </a:r>
          <a:r>
            <a:rPr lang="en-US" dirty="0" smtClean="0"/>
            <a:t> Modeling of Chemical Soil Pollution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</a:t>
          </a:r>
        </a:p>
      </dgm:t>
    </dgm:pt>
    <dgm:pt modelId="{DB38DB0B-C4CB-41CA-B85C-57041FCDBC47}" type="parTrans" cxnId="{D3D58B1F-7719-415D-B9E1-D2BE5D4F5912}">
      <dgm:prSet/>
      <dgm:spPr/>
      <dgm:t>
        <a:bodyPr/>
        <a:lstStyle/>
        <a:p>
          <a:pPr rtl="0"/>
          <a:endParaRPr lang="he-IL"/>
        </a:p>
      </dgm:t>
    </dgm:pt>
    <dgm:pt modelId="{960E572C-2808-4B0F-8E18-653A3F2842B4}" type="sibTrans" cxnId="{D3D58B1F-7719-415D-B9E1-D2BE5D4F5912}">
      <dgm:prSet/>
      <dgm:spPr/>
      <dgm:t>
        <a:bodyPr/>
        <a:lstStyle/>
        <a:p>
          <a:pPr rtl="0"/>
          <a:endParaRPr lang="he-IL"/>
        </a:p>
      </dgm:t>
    </dgm:pt>
    <dgm:pt modelId="{779760F1-BBDD-424D-B2AE-46AB372D4851}">
      <dgm:prSet/>
      <dgm:spPr/>
      <dgm:t>
        <a:bodyPr/>
        <a:lstStyle/>
        <a:p>
          <a:pPr rtl="0"/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3D</a:t>
          </a:r>
          <a:r>
            <a:rPr lang="en-US" dirty="0" smtClean="0"/>
            <a:t> Modeling of Chemical and Bio-Chemical Groundwater Pollution</a:t>
          </a:r>
        </a:p>
        <a:p>
          <a:pPr rtl="0"/>
          <a:r>
            <a:rPr lang="en-GB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ELGRESSY, SVE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8459A6-AB71-4E87-8307-5FB8EEE792CF}" type="parTrans" cxnId="{3393EC0E-298F-41BE-87F6-A5FEC33892A8}">
      <dgm:prSet/>
      <dgm:spPr/>
      <dgm:t>
        <a:bodyPr/>
        <a:lstStyle/>
        <a:p>
          <a:pPr rtl="0"/>
          <a:endParaRPr lang="he-IL"/>
        </a:p>
      </dgm:t>
    </dgm:pt>
    <dgm:pt modelId="{E2A809A7-F92B-43E2-A8E1-56C6100502AB}" type="sibTrans" cxnId="{3393EC0E-298F-41BE-87F6-A5FEC33892A8}">
      <dgm:prSet/>
      <dgm:spPr/>
      <dgm:t>
        <a:bodyPr/>
        <a:lstStyle/>
        <a:p>
          <a:pPr rtl="0"/>
          <a:endParaRPr lang="he-IL"/>
        </a:p>
      </dgm:t>
    </dgm:pt>
    <dgm:pt modelId="{1C5F4E6C-0E13-4CB0-B052-57F31374980D}">
      <dgm:prSet phldrT="[טקסט]" custT="1"/>
      <dgm:spPr/>
      <dgm:t>
        <a:bodyPr/>
        <a:lstStyle/>
        <a:p>
          <a:pPr rtl="1"/>
          <a:r>
            <a:rPr lang="en-US" sz="2200" dirty="0" smtClean="0"/>
            <a:t>Electro-Kinetics Remediation Technology </a:t>
          </a:r>
        </a:p>
        <a:p>
          <a:pPr rtl="1"/>
          <a:r>
            <a:rPr lang="en-GB" sz="2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ELGRESSY</a:t>
          </a:r>
          <a:r>
            <a:rPr lang="en-US" sz="18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he-IL" sz="18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BE4F33-5EE5-4011-AD56-D0275C87A40D}" type="parTrans" cxnId="{2ABBCFF5-7294-4D28-B044-D6E1CB7E89B7}">
      <dgm:prSet/>
      <dgm:spPr/>
      <dgm:t>
        <a:bodyPr/>
        <a:lstStyle/>
        <a:p>
          <a:pPr rtl="1"/>
          <a:endParaRPr lang="he-IL"/>
        </a:p>
      </dgm:t>
    </dgm:pt>
    <dgm:pt modelId="{2EC14C60-DB87-458D-B759-FD87F5DBD09B}" type="sibTrans" cxnId="{2ABBCFF5-7294-4D28-B044-D6E1CB7E89B7}">
      <dgm:prSet/>
      <dgm:spPr/>
      <dgm:t>
        <a:bodyPr/>
        <a:lstStyle/>
        <a:p>
          <a:pPr rtl="1"/>
          <a:endParaRPr lang="he-IL"/>
        </a:p>
      </dgm:t>
    </dgm:pt>
    <dgm:pt modelId="{2F1E2126-760B-43D9-A55B-59A420AA873E}" type="pres">
      <dgm:prSet presAssocID="{52571B89-141A-4132-B5C8-56714F60EC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B58CFD7-886B-46C6-9D58-1D2DD47D6909}" type="pres">
      <dgm:prSet presAssocID="{0532994E-755F-4012-A2B5-2E26906D7FF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EF41142-4F9A-4E6B-8B58-5E45A681ADA6}" type="pres">
      <dgm:prSet presAssocID="{960E572C-2808-4B0F-8E18-653A3F2842B4}" presName="sibTrans" presStyleCnt="0"/>
      <dgm:spPr/>
    </dgm:pt>
    <dgm:pt modelId="{1DCBF93C-EB5B-4F4C-8EED-F49632597C14}" type="pres">
      <dgm:prSet presAssocID="{779760F1-BBDD-424D-B2AE-46AB372D485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E3E3EA2-C78F-4369-AF45-D65FADF73EF5}" type="pres">
      <dgm:prSet presAssocID="{E2A809A7-F92B-43E2-A8E1-56C6100502AB}" presName="sibTrans" presStyleCnt="0"/>
      <dgm:spPr/>
    </dgm:pt>
    <dgm:pt modelId="{F8AC3284-0F1B-4D23-BC8C-04E35213B8FE}" type="pres">
      <dgm:prSet presAssocID="{B92AF45A-DF6D-4CBC-A0E3-C0C3B4802BE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11AA345-DA91-4B75-96F1-CBF2B249A649}" type="pres">
      <dgm:prSet presAssocID="{FBFD1325-1CD8-408A-8363-9951D1961B05}" presName="sibTrans" presStyleCnt="0"/>
      <dgm:spPr/>
    </dgm:pt>
    <dgm:pt modelId="{C59A2835-59E2-4F28-B7B7-C3C59A9D4FB6}" type="pres">
      <dgm:prSet presAssocID="{BC0E0442-1F79-427D-9BF5-8EB4F268B71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437E22B-278D-47BA-A7B5-6480D2512811}" type="pres">
      <dgm:prSet presAssocID="{05152D87-F576-4F8E-82F6-8049EBFE8554}" presName="sibTrans" presStyleCnt="0"/>
      <dgm:spPr/>
    </dgm:pt>
    <dgm:pt modelId="{105837BC-E60D-4FF3-B738-423E9342764A}" type="pres">
      <dgm:prSet presAssocID="{1C5F4E6C-0E13-4CB0-B052-57F31374980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074F901A-F842-4C4B-B50F-95F3855A23D5}" type="presOf" srcId="{B92AF45A-DF6D-4CBC-A0E3-C0C3B4802BE0}" destId="{F8AC3284-0F1B-4D23-BC8C-04E35213B8FE}" srcOrd="0" destOrd="0" presId="urn:microsoft.com/office/officeart/2005/8/layout/default#3"/>
    <dgm:cxn modelId="{E5C4E5B1-0A9F-4BFF-9762-CB883E22E124}" srcId="{52571B89-141A-4132-B5C8-56714F60ECEC}" destId="{B92AF45A-DF6D-4CBC-A0E3-C0C3B4802BE0}" srcOrd="2" destOrd="0" parTransId="{44FE070B-6C7F-4EB8-A11E-92B119FD7208}" sibTransId="{FBFD1325-1CD8-408A-8363-9951D1961B05}"/>
    <dgm:cxn modelId="{55AB9852-4D8B-4854-A137-BC819A727FA5}" type="presOf" srcId="{BC0E0442-1F79-427D-9BF5-8EB4F268B716}" destId="{C59A2835-59E2-4F28-B7B7-C3C59A9D4FB6}" srcOrd="0" destOrd="0" presId="urn:microsoft.com/office/officeart/2005/8/layout/default#3"/>
    <dgm:cxn modelId="{A98E2B0D-B3D3-4624-8DFA-25B28EE0FAA8}" type="presOf" srcId="{52571B89-141A-4132-B5C8-56714F60ECEC}" destId="{2F1E2126-760B-43D9-A55B-59A420AA873E}" srcOrd="0" destOrd="0" presId="urn:microsoft.com/office/officeart/2005/8/layout/default#3"/>
    <dgm:cxn modelId="{2ABBCFF5-7294-4D28-B044-D6E1CB7E89B7}" srcId="{52571B89-141A-4132-B5C8-56714F60ECEC}" destId="{1C5F4E6C-0E13-4CB0-B052-57F31374980D}" srcOrd="4" destOrd="0" parTransId="{1FBE4F33-5EE5-4011-AD56-D0275C87A40D}" sibTransId="{2EC14C60-DB87-458D-B759-FD87F5DBD09B}"/>
    <dgm:cxn modelId="{38DB39DA-FE89-4634-ABC0-891B2C92D74F}" type="presOf" srcId="{779760F1-BBDD-424D-B2AE-46AB372D4851}" destId="{1DCBF93C-EB5B-4F4C-8EED-F49632597C14}" srcOrd="0" destOrd="0" presId="urn:microsoft.com/office/officeart/2005/8/layout/default#3"/>
    <dgm:cxn modelId="{389A7575-901C-4A03-A60B-6B976CD64B75}" type="presOf" srcId="{0532994E-755F-4012-A2B5-2E26906D7FFC}" destId="{1B58CFD7-886B-46C6-9D58-1D2DD47D6909}" srcOrd="0" destOrd="0" presId="urn:microsoft.com/office/officeart/2005/8/layout/default#3"/>
    <dgm:cxn modelId="{DB2C03B2-6AA1-4766-8BDA-4B7BB1D6A420}" srcId="{52571B89-141A-4132-B5C8-56714F60ECEC}" destId="{BC0E0442-1F79-427D-9BF5-8EB4F268B716}" srcOrd="3" destOrd="0" parTransId="{E0AAEC09-6BC2-4EDC-9B08-5A1B4031EB58}" sibTransId="{05152D87-F576-4F8E-82F6-8049EBFE8554}"/>
    <dgm:cxn modelId="{D3D58B1F-7719-415D-B9E1-D2BE5D4F5912}" srcId="{52571B89-141A-4132-B5C8-56714F60ECEC}" destId="{0532994E-755F-4012-A2B5-2E26906D7FFC}" srcOrd="0" destOrd="0" parTransId="{DB38DB0B-C4CB-41CA-B85C-57041FCDBC47}" sibTransId="{960E572C-2808-4B0F-8E18-653A3F2842B4}"/>
    <dgm:cxn modelId="{3393EC0E-298F-41BE-87F6-A5FEC33892A8}" srcId="{52571B89-141A-4132-B5C8-56714F60ECEC}" destId="{779760F1-BBDD-424D-B2AE-46AB372D4851}" srcOrd="1" destOrd="0" parTransId="{428459A6-AB71-4E87-8307-5FB8EEE792CF}" sibTransId="{E2A809A7-F92B-43E2-A8E1-56C6100502AB}"/>
    <dgm:cxn modelId="{535184AE-E154-414A-A8B5-823B20A332F0}" type="presOf" srcId="{1C5F4E6C-0E13-4CB0-B052-57F31374980D}" destId="{105837BC-E60D-4FF3-B738-423E9342764A}" srcOrd="0" destOrd="0" presId="urn:microsoft.com/office/officeart/2005/8/layout/default#3"/>
    <dgm:cxn modelId="{D9EBC1A6-7405-48EE-8411-4BE8AF0B8893}" type="presParOf" srcId="{2F1E2126-760B-43D9-A55B-59A420AA873E}" destId="{1B58CFD7-886B-46C6-9D58-1D2DD47D6909}" srcOrd="0" destOrd="0" presId="urn:microsoft.com/office/officeart/2005/8/layout/default#3"/>
    <dgm:cxn modelId="{D26543DB-6363-4770-8867-A7F0BEE90C7F}" type="presParOf" srcId="{2F1E2126-760B-43D9-A55B-59A420AA873E}" destId="{CEF41142-4F9A-4E6B-8B58-5E45A681ADA6}" srcOrd="1" destOrd="0" presId="urn:microsoft.com/office/officeart/2005/8/layout/default#3"/>
    <dgm:cxn modelId="{D3685339-872C-4782-9873-7790C2D1B49D}" type="presParOf" srcId="{2F1E2126-760B-43D9-A55B-59A420AA873E}" destId="{1DCBF93C-EB5B-4F4C-8EED-F49632597C14}" srcOrd="2" destOrd="0" presId="urn:microsoft.com/office/officeart/2005/8/layout/default#3"/>
    <dgm:cxn modelId="{87417C69-AB6E-45A6-914B-705E5158465F}" type="presParOf" srcId="{2F1E2126-760B-43D9-A55B-59A420AA873E}" destId="{AE3E3EA2-C78F-4369-AF45-D65FADF73EF5}" srcOrd="3" destOrd="0" presId="urn:microsoft.com/office/officeart/2005/8/layout/default#3"/>
    <dgm:cxn modelId="{60D19F7F-FDD9-48EC-AA8D-E53EFA212892}" type="presParOf" srcId="{2F1E2126-760B-43D9-A55B-59A420AA873E}" destId="{F8AC3284-0F1B-4D23-BC8C-04E35213B8FE}" srcOrd="4" destOrd="0" presId="urn:microsoft.com/office/officeart/2005/8/layout/default#3"/>
    <dgm:cxn modelId="{8FAF1AED-FEFE-4CB4-A6EA-C410D823B7CA}" type="presParOf" srcId="{2F1E2126-760B-43D9-A55B-59A420AA873E}" destId="{611AA345-DA91-4B75-96F1-CBF2B249A649}" srcOrd="5" destOrd="0" presId="urn:microsoft.com/office/officeart/2005/8/layout/default#3"/>
    <dgm:cxn modelId="{05543609-7C5C-4E45-AF98-6A7ED25D341D}" type="presParOf" srcId="{2F1E2126-760B-43D9-A55B-59A420AA873E}" destId="{C59A2835-59E2-4F28-B7B7-C3C59A9D4FB6}" srcOrd="6" destOrd="0" presId="urn:microsoft.com/office/officeart/2005/8/layout/default#3"/>
    <dgm:cxn modelId="{9AA80C9F-4F6B-4851-B1ED-8278B1624F77}" type="presParOf" srcId="{2F1E2126-760B-43D9-A55B-59A420AA873E}" destId="{7437E22B-278D-47BA-A7B5-6480D2512811}" srcOrd="7" destOrd="0" presId="urn:microsoft.com/office/officeart/2005/8/layout/default#3"/>
    <dgm:cxn modelId="{F6680214-4394-4A2C-ABEA-73027C92F007}" type="presParOf" srcId="{2F1E2126-760B-43D9-A55B-59A420AA873E}" destId="{105837BC-E60D-4FF3-B738-423E9342764A}" srcOrd="8" destOrd="0" presId="urn:microsoft.com/office/officeart/2005/8/layout/default#3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571B89-141A-4132-B5C8-56714F60ECEC}" type="doc">
      <dgm:prSet loTypeId="urn:microsoft.com/office/officeart/2005/8/layout/default#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B92AF45A-DF6D-4CBC-A0E3-C0C3B4802BE0}">
      <dgm:prSet phldrT="[טקסט]"/>
      <dgm:spPr/>
      <dgm:t>
        <a:bodyPr/>
        <a:lstStyle/>
        <a:p>
          <a:pPr rtl="0"/>
          <a:r>
            <a:rPr lang="en-US" dirty="0" smtClean="0"/>
            <a:t>River Pollution 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Angola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FE070B-6C7F-4EB8-A11E-92B119FD7208}" type="parTrans" cxnId="{E5C4E5B1-0A9F-4BFF-9762-CB883E22E124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D1325-1CD8-408A-8363-9951D1961B05}" type="sibTrans" cxnId="{E5C4E5B1-0A9F-4BFF-9762-CB883E22E124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0E0442-1F79-427D-9BF5-8EB4F268B716}">
      <dgm:prSet phldrT="[טקסט]"/>
      <dgm:spPr/>
      <dgm:t>
        <a:bodyPr/>
        <a:lstStyle/>
        <a:p>
          <a:pPr rtl="0"/>
          <a:r>
            <a:rPr lang="en-US" dirty="0" smtClean="0"/>
            <a:t>Lake Pollution 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Lake Champlain (Vermont, USA) 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AAEC09-6BC2-4EDC-9B08-5A1B4031EB58}" type="parTrans" cxnId="{DB2C03B2-6AA1-4766-8BDA-4B7BB1D6A420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152D87-F576-4F8E-82F6-8049EBFE8554}" type="sibTrans" cxnId="{DB2C03B2-6AA1-4766-8BDA-4B7BB1D6A420}">
      <dgm:prSet/>
      <dgm:spPr/>
      <dgm:t>
        <a:bodyPr/>
        <a:lstStyle/>
        <a:p>
          <a:pPr rtl="0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32994E-755F-4012-A2B5-2E26906D7FFC}">
      <dgm:prSet/>
      <dgm:spPr/>
      <dgm:t>
        <a:bodyPr/>
        <a:lstStyle/>
        <a:p>
          <a:pPr rtl="0"/>
          <a:r>
            <a:rPr lang="en-US" dirty="0" smtClean="0"/>
            <a:t>Gas Station Pollution Analysis 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 Over Israel </a:t>
          </a:r>
        </a:p>
      </dgm:t>
    </dgm:pt>
    <dgm:pt modelId="{DB38DB0B-C4CB-41CA-B85C-57041FCDBC47}" type="parTrans" cxnId="{D3D58B1F-7719-415D-B9E1-D2BE5D4F5912}">
      <dgm:prSet/>
      <dgm:spPr/>
      <dgm:t>
        <a:bodyPr/>
        <a:lstStyle/>
        <a:p>
          <a:pPr rtl="0"/>
          <a:endParaRPr lang="he-IL"/>
        </a:p>
      </dgm:t>
    </dgm:pt>
    <dgm:pt modelId="{960E572C-2808-4B0F-8E18-653A3F2842B4}" type="sibTrans" cxnId="{D3D58B1F-7719-415D-B9E1-D2BE5D4F5912}">
      <dgm:prSet/>
      <dgm:spPr/>
      <dgm:t>
        <a:bodyPr/>
        <a:lstStyle/>
        <a:p>
          <a:pPr rtl="0"/>
          <a:endParaRPr lang="he-IL"/>
        </a:p>
      </dgm:t>
    </dgm:pt>
    <dgm:pt modelId="{779760F1-BBDD-424D-B2AE-46AB372D4851}">
      <dgm:prSet/>
      <dgm:spPr/>
      <dgm:t>
        <a:bodyPr/>
        <a:lstStyle/>
        <a:p>
          <a:pPr rtl="0"/>
          <a:r>
            <a:rPr lang="en-US" dirty="0" smtClean="0"/>
            <a:t>Large Site Pollution Remediation Design </a:t>
          </a:r>
        </a:p>
        <a:p>
          <a:pPr rtl="0"/>
          <a:r>
            <a:rPr lang="en-US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USA, Ghana, Thailand</a:t>
          </a:r>
          <a:endParaRPr lang="he-IL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8459A6-AB71-4E87-8307-5FB8EEE792CF}" type="parTrans" cxnId="{3393EC0E-298F-41BE-87F6-A5FEC33892A8}">
      <dgm:prSet/>
      <dgm:spPr/>
      <dgm:t>
        <a:bodyPr/>
        <a:lstStyle/>
        <a:p>
          <a:pPr rtl="0"/>
          <a:endParaRPr lang="he-IL"/>
        </a:p>
      </dgm:t>
    </dgm:pt>
    <dgm:pt modelId="{E2A809A7-F92B-43E2-A8E1-56C6100502AB}" type="sibTrans" cxnId="{3393EC0E-298F-41BE-87F6-A5FEC33892A8}">
      <dgm:prSet/>
      <dgm:spPr/>
      <dgm:t>
        <a:bodyPr/>
        <a:lstStyle/>
        <a:p>
          <a:pPr rtl="0"/>
          <a:endParaRPr lang="he-IL"/>
        </a:p>
      </dgm:t>
    </dgm:pt>
    <dgm:pt modelId="{2F1E2126-760B-43D9-A55B-59A420AA873E}" type="pres">
      <dgm:prSet presAssocID="{52571B89-141A-4132-B5C8-56714F60EC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B58CFD7-886B-46C6-9D58-1D2DD47D6909}" type="pres">
      <dgm:prSet presAssocID="{0532994E-755F-4012-A2B5-2E26906D7FF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EF41142-4F9A-4E6B-8B58-5E45A681ADA6}" type="pres">
      <dgm:prSet presAssocID="{960E572C-2808-4B0F-8E18-653A3F2842B4}" presName="sibTrans" presStyleCnt="0"/>
      <dgm:spPr/>
    </dgm:pt>
    <dgm:pt modelId="{1DCBF93C-EB5B-4F4C-8EED-F49632597C14}" type="pres">
      <dgm:prSet presAssocID="{779760F1-BBDD-424D-B2AE-46AB372D485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E3E3EA2-C78F-4369-AF45-D65FADF73EF5}" type="pres">
      <dgm:prSet presAssocID="{E2A809A7-F92B-43E2-A8E1-56C6100502AB}" presName="sibTrans" presStyleCnt="0"/>
      <dgm:spPr/>
    </dgm:pt>
    <dgm:pt modelId="{F8AC3284-0F1B-4D23-BC8C-04E35213B8FE}" type="pres">
      <dgm:prSet presAssocID="{B92AF45A-DF6D-4CBC-A0E3-C0C3B4802BE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11AA345-DA91-4B75-96F1-CBF2B249A649}" type="pres">
      <dgm:prSet presAssocID="{FBFD1325-1CD8-408A-8363-9951D1961B05}" presName="sibTrans" presStyleCnt="0"/>
      <dgm:spPr/>
    </dgm:pt>
    <dgm:pt modelId="{C59A2835-59E2-4F28-B7B7-C3C59A9D4FB6}" type="pres">
      <dgm:prSet presAssocID="{BC0E0442-1F79-427D-9BF5-8EB4F268B71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5C4E5B1-0A9F-4BFF-9762-CB883E22E124}" srcId="{52571B89-141A-4132-B5C8-56714F60ECEC}" destId="{B92AF45A-DF6D-4CBC-A0E3-C0C3B4802BE0}" srcOrd="2" destOrd="0" parTransId="{44FE070B-6C7F-4EB8-A11E-92B119FD7208}" sibTransId="{FBFD1325-1CD8-408A-8363-9951D1961B05}"/>
    <dgm:cxn modelId="{08B647AB-4067-4B43-B862-0BFBE40FA4A6}" type="presOf" srcId="{B92AF45A-DF6D-4CBC-A0E3-C0C3B4802BE0}" destId="{F8AC3284-0F1B-4D23-BC8C-04E35213B8FE}" srcOrd="0" destOrd="0" presId="urn:microsoft.com/office/officeart/2005/8/layout/default#4"/>
    <dgm:cxn modelId="{DB2C03B2-6AA1-4766-8BDA-4B7BB1D6A420}" srcId="{52571B89-141A-4132-B5C8-56714F60ECEC}" destId="{BC0E0442-1F79-427D-9BF5-8EB4F268B716}" srcOrd="3" destOrd="0" parTransId="{E0AAEC09-6BC2-4EDC-9B08-5A1B4031EB58}" sibTransId="{05152D87-F576-4F8E-82F6-8049EBFE8554}"/>
    <dgm:cxn modelId="{B1D84366-F848-442E-827C-2975264C3CE5}" type="presOf" srcId="{52571B89-141A-4132-B5C8-56714F60ECEC}" destId="{2F1E2126-760B-43D9-A55B-59A420AA873E}" srcOrd="0" destOrd="0" presId="urn:microsoft.com/office/officeart/2005/8/layout/default#4"/>
    <dgm:cxn modelId="{D3D58B1F-7719-415D-B9E1-D2BE5D4F5912}" srcId="{52571B89-141A-4132-B5C8-56714F60ECEC}" destId="{0532994E-755F-4012-A2B5-2E26906D7FFC}" srcOrd="0" destOrd="0" parTransId="{DB38DB0B-C4CB-41CA-B85C-57041FCDBC47}" sibTransId="{960E572C-2808-4B0F-8E18-653A3F2842B4}"/>
    <dgm:cxn modelId="{6C23CFA4-AEC3-4C6F-8B32-39673E7DDEC9}" type="presOf" srcId="{BC0E0442-1F79-427D-9BF5-8EB4F268B716}" destId="{C59A2835-59E2-4F28-B7B7-C3C59A9D4FB6}" srcOrd="0" destOrd="0" presId="urn:microsoft.com/office/officeart/2005/8/layout/default#4"/>
    <dgm:cxn modelId="{05704ABE-1BFF-4698-B0B0-530F325BB661}" type="presOf" srcId="{0532994E-755F-4012-A2B5-2E26906D7FFC}" destId="{1B58CFD7-886B-46C6-9D58-1D2DD47D6909}" srcOrd="0" destOrd="0" presId="urn:microsoft.com/office/officeart/2005/8/layout/default#4"/>
    <dgm:cxn modelId="{3393EC0E-298F-41BE-87F6-A5FEC33892A8}" srcId="{52571B89-141A-4132-B5C8-56714F60ECEC}" destId="{779760F1-BBDD-424D-B2AE-46AB372D4851}" srcOrd="1" destOrd="0" parTransId="{428459A6-AB71-4E87-8307-5FB8EEE792CF}" sibTransId="{E2A809A7-F92B-43E2-A8E1-56C6100502AB}"/>
    <dgm:cxn modelId="{F4C73F4C-9B55-4188-8D30-D8BD51B63D9E}" type="presOf" srcId="{779760F1-BBDD-424D-B2AE-46AB372D4851}" destId="{1DCBF93C-EB5B-4F4C-8EED-F49632597C14}" srcOrd="0" destOrd="0" presId="urn:microsoft.com/office/officeart/2005/8/layout/default#4"/>
    <dgm:cxn modelId="{0CD4350D-C97B-4776-BA8A-01236B8155D8}" type="presParOf" srcId="{2F1E2126-760B-43D9-A55B-59A420AA873E}" destId="{1B58CFD7-886B-46C6-9D58-1D2DD47D6909}" srcOrd="0" destOrd="0" presId="urn:microsoft.com/office/officeart/2005/8/layout/default#4"/>
    <dgm:cxn modelId="{26869301-7D19-4593-9452-771E99A0C8EF}" type="presParOf" srcId="{2F1E2126-760B-43D9-A55B-59A420AA873E}" destId="{CEF41142-4F9A-4E6B-8B58-5E45A681ADA6}" srcOrd="1" destOrd="0" presId="urn:microsoft.com/office/officeart/2005/8/layout/default#4"/>
    <dgm:cxn modelId="{90CBFEEE-4BC6-4EAC-A9BB-39B794773E16}" type="presParOf" srcId="{2F1E2126-760B-43D9-A55B-59A420AA873E}" destId="{1DCBF93C-EB5B-4F4C-8EED-F49632597C14}" srcOrd="2" destOrd="0" presId="urn:microsoft.com/office/officeart/2005/8/layout/default#4"/>
    <dgm:cxn modelId="{9CE6F1FB-24EA-4873-BC73-D7DEB0060F3E}" type="presParOf" srcId="{2F1E2126-760B-43D9-A55B-59A420AA873E}" destId="{AE3E3EA2-C78F-4369-AF45-D65FADF73EF5}" srcOrd="3" destOrd="0" presId="urn:microsoft.com/office/officeart/2005/8/layout/default#4"/>
    <dgm:cxn modelId="{8F496DFA-6CB0-4733-B49F-D2E2352D5265}" type="presParOf" srcId="{2F1E2126-760B-43D9-A55B-59A420AA873E}" destId="{F8AC3284-0F1B-4D23-BC8C-04E35213B8FE}" srcOrd="4" destOrd="0" presId="urn:microsoft.com/office/officeart/2005/8/layout/default#4"/>
    <dgm:cxn modelId="{BA764CEF-221A-4CEF-9C9C-D8E36A52F430}" type="presParOf" srcId="{2F1E2126-760B-43D9-A55B-59A420AA873E}" destId="{611AA345-DA91-4B75-96F1-CBF2B249A649}" srcOrd="5" destOrd="0" presId="urn:microsoft.com/office/officeart/2005/8/layout/default#4"/>
    <dgm:cxn modelId="{6D39084C-9A7A-48A4-8F3F-B426A378B4DE}" type="presParOf" srcId="{2F1E2126-760B-43D9-A55B-59A420AA873E}" destId="{C59A2835-59E2-4F28-B7B7-C3C59A9D4FB6}" srcOrd="6" destOrd="0" presId="urn:microsoft.com/office/officeart/2005/8/layout/default#4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571B89-141A-4132-B5C8-56714F60ECEC}" type="doc">
      <dgm:prSet loTypeId="urn:microsoft.com/office/officeart/2005/8/layout/default#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B92AF45A-DF6D-4CBC-A0E3-C0C3B4802BE0}">
      <dgm:prSet phldrT="[טקסט]"/>
      <dgm:spPr/>
      <dgm:t>
        <a:bodyPr/>
        <a:lstStyle/>
        <a:p>
          <a:pPr rtl="0"/>
          <a:r>
            <a:rPr lang="en-US" dirty="0" smtClean="0"/>
            <a:t>EPA Software and Regulation</a:t>
          </a:r>
          <a:endParaRPr lang="he-IL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FE070B-6C7F-4EB8-A11E-92B119FD7208}" type="parTrans" cxnId="{E5C4E5B1-0A9F-4BFF-9762-CB883E22E124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D1325-1CD8-408A-8363-9951D1961B05}" type="sibTrans" cxnId="{E5C4E5B1-0A9F-4BFF-9762-CB883E22E124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0E0442-1F79-427D-9BF5-8EB4F268B716}">
      <dgm:prSet phldrT="[טקסט]"/>
      <dgm:spPr/>
      <dgm:t>
        <a:bodyPr/>
        <a:lstStyle/>
        <a:p>
          <a:pPr rtl="0"/>
          <a:r>
            <a:rPr lang="en-US" dirty="0" smtClean="0"/>
            <a:t>BIO screen, </a:t>
          </a:r>
          <a:r>
            <a:rPr lang="en-US" dirty="0" err="1" smtClean="0"/>
            <a:t>Biochlor</a:t>
          </a:r>
          <a:r>
            <a:rPr lang="en-US" dirty="0" smtClean="0"/>
            <a:t>, </a:t>
          </a:r>
          <a:r>
            <a:rPr lang="en-US" dirty="0" err="1" smtClean="0"/>
            <a:t>BioPlume</a:t>
          </a:r>
          <a:r>
            <a:rPr lang="en-US" dirty="0" smtClean="0"/>
            <a:t> II and III </a:t>
          </a:r>
          <a:endParaRPr lang="he-IL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AAEC09-6BC2-4EDC-9B08-5A1B4031EB58}" type="parTrans" cxnId="{DB2C03B2-6AA1-4766-8BDA-4B7BB1D6A420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152D87-F576-4F8E-82F6-8049EBFE8554}" type="sibTrans" cxnId="{DB2C03B2-6AA1-4766-8BDA-4B7BB1D6A420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D7CFB8-F540-415C-8BEC-C08283322025}">
      <dgm:prSet phldrT="[טקסט]"/>
      <dgm:spPr/>
      <dgm:t>
        <a:bodyPr/>
        <a:lstStyle/>
        <a:p>
          <a:pPr rtl="0"/>
          <a:r>
            <a:rPr lang="en-US" dirty="0" smtClean="0"/>
            <a:t>F.E.M Software in Fluid and Solid Mechanics </a:t>
          </a:r>
          <a:endParaRPr lang="he-IL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EEF615-67C7-4A2D-985A-6264A48654D3}" type="parTrans" cxnId="{46C1FDDA-8BCF-442B-ABA7-7E0BA010A231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0F561-9135-4F94-A0A6-CAB3D8A0B4B3}" type="sibTrans" cxnId="{46C1FDDA-8BCF-442B-ABA7-7E0BA010A231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D52C8A-88A4-472B-B24F-1FC66F69AA81}">
      <dgm:prSet phldrT="[טקסט]"/>
      <dgm:spPr/>
      <dgm:t>
        <a:bodyPr/>
        <a:lstStyle/>
        <a:p>
          <a:pPr rtl="0"/>
          <a:r>
            <a:rPr lang="en-US" dirty="0" smtClean="0"/>
            <a:t>PHP., XML, ASP</a:t>
          </a:r>
          <a:endParaRPr lang="he-IL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36773A-9C16-457A-8777-4EA1321B9F0B}" type="parTrans" cxnId="{3804F2DA-94FD-40F7-B2BC-B83AA0A764D8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CE2009-36CC-4987-A7CF-AF8B96412379}" type="sibTrans" cxnId="{3804F2DA-94FD-40F7-B2BC-B83AA0A764D8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0AC3C3-61F1-4CE0-9875-7DD1F5750EEB}">
      <dgm:prSet/>
      <dgm:spPr/>
      <dgm:t>
        <a:bodyPr/>
        <a:lstStyle/>
        <a:p>
          <a:pPr rtl="1"/>
          <a:r>
            <a:rPr lang="en-US" dirty="0" smtClean="0"/>
            <a:t>Avenue, </a:t>
          </a:r>
          <a:r>
            <a:rPr lang="en-US" dirty="0" err="1" smtClean="0"/>
            <a:t>MapObject</a:t>
          </a:r>
          <a:r>
            <a:rPr lang="en-US" dirty="0" smtClean="0"/>
            <a:t>, </a:t>
          </a:r>
          <a:r>
            <a:rPr lang="en-US" dirty="0" err="1" smtClean="0"/>
            <a:t>Vbasic</a:t>
          </a:r>
          <a:r>
            <a:rPr lang="en-US" dirty="0" smtClean="0"/>
            <a:t>, API</a:t>
          </a:r>
          <a:endParaRPr lang="he-IL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B7E5E-2BAF-40E6-BB0E-61075EACF429}" type="parTrans" cxnId="{694F978F-32F9-479C-8870-B2DD57F8EB99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0A83C4-EFDB-45F3-964C-541DE47CC5CA}" type="sibTrans" cxnId="{694F978F-32F9-479C-8870-B2DD57F8EB99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764F82-93F7-4585-B92E-E81492D032FE}">
      <dgm:prSet/>
      <dgm:spPr/>
      <dgm:t>
        <a:bodyPr/>
        <a:lstStyle/>
        <a:p>
          <a:pPr rtl="0"/>
          <a:r>
            <a:rPr lang="en-US" dirty="0" smtClean="0"/>
            <a:t>C,C++, Fortran</a:t>
          </a:r>
          <a:endParaRPr lang="en-US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03D4B8-48FF-4CD2-AA67-CBDC1D1A52EC}" type="parTrans" cxnId="{F5A60D4A-662F-4EB2-83CB-61C7B923466D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9B2821-7BE2-4059-8A9E-A9772A85C961}" type="sibTrans" cxnId="{F5A60D4A-662F-4EB2-83CB-61C7B923466D}">
      <dgm:prSet/>
      <dgm:spPr/>
      <dgm:t>
        <a:bodyPr/>
        <a:lstStyle/>
        <a:p>
          <a:pPr rtl="1"/>
          <a:endParaRPr lang="he-I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32994E-755F-4012-A2B5-2E26906D7FFC}">
      <dgm:prSet/>
      <dgm:spPr/>
      <dgm:t>
        <a:bodyPr/>
        <a:lstStyle/>
        <a:p>
          <a:pPr rtl="0"/>
          <a:r>
            <a:rPr lang="en-US" dirty="0" smtClean="0"/>
            <a:t>GIS, CAD</a:t>
          </a:r>
        </a:p>
      </dgm:t>
    </dgm:pt>
    <dgm:pt modelId="{DB38DB0B-C4CB-41CA-B85C-57041FCDBC47}" type="parTrans" cxnId="{D3D58B1F-7719-415D-B9E1-D2BE5D4F5912}">
      <dgm:prSet/>
      <dgm:spPr/>
      <dgm:t>
        <a:bodyPr/>
        <a:lstStyle/>
        <a:p>
          <a:pPr rtl="1"/>
          <a:endParaRPr lang="he-IL"/>
        </a:p>
      </dgm:t>
    </dgm:pt>
    <dgm:pt modelId="{960E572C-2808-4B0F-8E18-653A3F2842B4}" type="sibTrans" cxnId="{D3D58B1F-7719-415D-B9E1-D2BE5D4F5912}">
      <dgm:prSet/>
      <dgm:spPr/>
      <dgm:t>
        <a:bodyPr/>
        <a:lstStyle/>
        <a:p>
          <a:pPr rtl="1"/>
          <a:endParaRPr lang="he-IL"/>
        </a:p>
      </dgm:t>
    </dgm:pt>
    <dgm:pt modelId="{779760F1-BBDD-424D-B2AE-46AB372D4851}">
      <dgm:prSet/>
      <dgm:spPr/>
      <dgm:t>
        <a:bodyPr/>
        <a:lstStyle/>
        <a:p>
          <a:pPr rtl="1"/>
          <a:r>
            <a:rPr lang="en-US" b="1" u="none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USGS Software</a:t>
          </a:r>
          <a:r>
            <a:rPr lang="en-US" dirty="0" smtClean="0"/>
            <a:t> MODFLOW, MT3D, RT3D</a:t>
          </a:r>
          <a:endParaRPr lang="he-IL" dirty="0"/>
        </a:p>
      </dgm:t>
    </dgm:pt>
    <dgm:pt modelId="{428459A6-AB71-4E87-8307-5FB8EEE792CF}" type="parTrans" cxnId="{3393EC0E-298F-41BE-87F6-A5FEC33892A8}">
      <dgm:prSet/>
      <dgm:spPr/>
      <dgm:t>
        <a:bodyPr/>
        <a:lstStyle/>
        <a:p>
          <a:pPr rtl="1"/>
          <a:endParaRPr lang="he-IL"/>
        </a:p>
      </dgm:t>
    </dgm:pt>
    <dgm:pt modelId="{E2A809A7-F92B-43E2-A8E1-56C6100502AB}" type="sibTrans" cxnId="{3393EC0E-298F-41BE-87F6-A5FEC33892A8}">
      <dgm:prSet/>
      <dgm:spPr/>
      <dgm:t>
        <a:bodyPr/>
        <a:lstStyle/>
        <a:p>
          <a:pPr rtl="1"/>
          <a:endParaRPr lang="he-IL"/>
        </a:p>
      </dgm:t>
    </dgm:pt>
    <dgm:pt modelId="{2F1E2126-760B-43D9-A55B-59A420AA873E}" type="pres">
      <dgm:prSet presAssocID="{52571B89-141A-4132-B5C8-56714F60EC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B58CFD7-886B-46C6-9D58-1D2DD47D6909}" type="pres">
      <dgm:prSet presAssocID="{0532994E-755F-4012-A2B5-2E26906D7FFC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EF41142-4F9A-4E6B-8B58-5E45A681ADA6}" type="pres">
      <dgm:prSet presAssocID="{960E572C-2808-4B0F-8E18-653A3F2842B4}" presName="sibTrans" presStyleCnt="0"/>
      <dgm:spPr/>
    </dgm:pt>
    <dgm:pt modelId="{1DCBF93C-EB5B-4F4C-8EED-F49632597C14}" type="pres">
      <dgm:prSet presAssocID="{779760F1-BBDD-424D-B2AE-46AB372D485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E3E3EA2-C78F-4369-AF45-D65FADF73EF5}" type="pres">
      <dgm:prSet presAssocID="{E2A809A7-F92B-43E2-A8E1-56C6100502AB}" presName="sibTrans" presStyleCnt="0"/>
      <dgm:spPr/>
    </dgm:pt>
    <dgm:pt modelId="{F8AC3284-0F1B-4D23-BC8C-04E35213B8FE}" type="pres">
      <dgm:prSet presAssocID="{B92AF45A-DF6D-4CBC-A0E3-C0C3B4802BE0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11AA345-DA91-4B75-96F1-CBF2B249A649}" type="pres">
      <dgm:prSet presAssocID="{FBFD1325-1CD8-408A-8363-9951D1961B05}" presName="sibTrans" presStyleCnt="0"/>
      <dgm:spPr/>
    </dgm:pt>
    <dgm:pt modelId="{C59A2835-59E2-4F28-B7B7-C3C59A9D4FB6}" type="pres">
      <dgm:prSet presAssocID="{BC0E0442-1F79-427D-9BF5-8EB4F268B716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437E22B-278D-47BA-A7B5-6480D2512811}" type="pres">
      <dgm:prSet presAssocID="{05152D87-F576-4F8E-82F6-8049EBFE8554}" presName="sibTrans" presStyleCnt="0"/>
      <dgm:spPr/>
    </dgm:pt>
    <dgm:pt modelId="{F34A6587-72C4-4194-AC9D-8EFB30A30235}" type="pres">
      <dgm:prSet presAssocID="{10D7CFB8-F540-415C-8BEC-C08283322025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0A9EFF-1B48-4102-AA35-4C8D8F9F331D}" type="pres">
      <dgm:prSet presAssocID="{DAA0F561-9135-4F94-A0A6-CAB3D8A0B4B3}" presName="sibTrans" presStyleCnt="0"/>
      <dgm:spPr/>
    </dgm:pt>
    <dgm:pt modelId="{A1E79B12-CFD9-469E-8AB6-909B902BF605}" type="pres">
      <dgm:prSet presAssocID="{E70AC3C3-61F1-4CE0-9875-7DD1F5750EE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A73EE9D-C714-41F1-A55B-7CCACACFC74D}" type="pres">
      <dgm:prSet presAssocID="{840A83C4-EFDB-45F3-964C-541DE47CC5CA}" presName="sibTrans" presStyleCnt="0"/>
      <dgm:spPr/>
    </dgm:pt>
    <dgm:pt modelId="{7D2DA0C6-B33C-4506-B209-B6D3C22F89F3}" type="pres">
      <dgm:prSet presAssocID="{D9764F82-93F7-4585-B92E-E81492D032F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CA1BAD0-10ED-4126-A056-84F3025C9F27}" type="pres">
      <dgm:prSet presAssocID="{639B2821-7BE2-4059-8A9E-A9772A85C961}" presName="sibTrans" presStyleCnt="0"/>
      <dgm:spPr/>
    </dgm:pt>
    <dgm:pt modelId="{C6E1DA0C-F7AC-4072-8A2F-261B056F22B1}" type="pres">
      <dgm:prSet presAssocID="{8AD52C8A-88A4-472B-B24F-1FC66F69AA8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6C1FDDA-8BCF-442B-ABA7-7E0BA010A231}" srcId="{52571B89-141A-4132-B5C8-56714F60ECEC}" destId="{10D7CFB8-F540-415C-8BEC-C08283322025}" srcOrd="4" destOrd="0" parTransId="{00EEF615-67C7-4A2D-985A-6264A48654D3}" sibTransId="{DAA0F561-9135-4F94-A0A6-CAB3D8A0B4B3}"/>
    <dgm:cxn modelId="{21219F2C-5EF6-40B1-95DF-8608024CE3B8}" type="presOf" srcId="{BC0E0442-1F79-427D-9BF5-8EB4F268B716}" destId="{C59A2835-59E2-4F28-B7B7-C3C59A9D4FB6}" srcOrd="0" destOrd="0" presId="urn:microsoft.com/office/officeart/2005/8/layout/default#5"/>
    <dgm:cxn modelId="{D92C7EE3-3737-4BAA-A2E0-EE58C9EBDBC8}" type="presOf" srcId="{B92AF45A-DF6D-4CBC-A0E3-C0C3B4802BE0}" destId="{F8AC3284-0F1B-4D23-BC8C-04E35213B8FE}" srcOrd="0" destOrd="0" presId="urn:microsoft.com/office/officeart/2005/8/layout/default#5"/>
    <dgm:cxn modelId="{328CFADA-7FFA-42AC-B70B-D293D9C3B8BB}" type="presOf" srcId="{10D7CFB8-F540-415C-8BEC-C08283322025}" destId="{F34A6587-72C4-4194-AC9D-8EFB30A30235}" srcOrd="0" destOrd="0" presId="urn:microsoft.com/office/officeart/2005/8/layout/default#5"/>
    <dgm:cxn modelId="{3393EC0E-298F-41BE-87F6-A5FEC33892A8}" srcId="{52571B89-141A-4132-B5C8-56714F60ECEC}" destId="{779760F1-BBDD-424D-B2AE-46AB372D4851}" srcOrd="1" destOrd="0" parTransId="{428459A6-AB71-4E87-8307-5FB8EEE792CF}" sibTransId="{E2A809A7-F92B-43E2-A8E1-56C6100502AB}"/>
    <dgm:cxn modelId="{DF39A460-6912-45BD-8C9C-C94BFBB10C37}" type="presOf" srcId="{E70AC3C3-61F1-4CE0-9875-7DD1F5750EEB}" destId="{A1E79B12-CFD9-469E-8AB6-909B902BF605}" srcOrd="0" destOrd="0" presId="urn:microsoft.com/office/officeart/2005/8/layout/default#5"/>
    <dgm:cxn modelId="{F5A60D4A-662F-4EB2-83CB-61C7B923466D}" srcId="{52571B89-141A-4132-B5C8-56714F60ECEC}" destId="{D9764F82-93F7-4585-B92E-E81492D032FE}" srcOrd="6" destOrd="0" parTransId="{8903D4B8-48FF-4CD2-AA67-CBDC1D1A52EC}" sibTransId="{639B2821-7BE2-4059-8A9E-A9772A85C961}"/>
    <dgm:cxn modelId="{D3D58B1F-7719-415D-B9E1-D2BE5D4F5912}" srcId="{52571B89-141A-4132-B5C8-56714F60ECEC}" destId="{0532994E-755F-4012-A2B5-2E26906D7FFC}" srcOrd="0" destOrd="0" parTransId="{DB38DB0B-C4CB-41CA-B85C-57041FCDBC47}" sibTransId="{960E572C-2808-4B0F-8E18-653A3F2842B4}"/>
    <dgm:cxn modelId="{E5C4E5B1-0A9F-4BFF-9762-CB883E22E124}" srcId="{52571B89-141A-4132-B5C8-56714F60ECEC}" destId="{B92AF45A-DF6D-4CBC-A0E3-C0C3B4802BE0}" srcOrd="2" destOrd="0" parTransId="{44FE070B-6C7F-4EB8-A11E-92B119FD7208}" sibTransId="{FBFD1325-1CD8-408A-8363-9951D1961B05}"/>
    <dgm:cxn modelId="{B1B313B1-660C-46EA-8D3E-09976C5C23A2}" type="presOf" srcId="{52571B89-141A-4132-B5C8-56714F60ECEC}" destId="{2F1E2126-760B-43D9-A55B-59A420AA873E}" srcOrd="0" destOrd="0" presId="urn:microsoft.com/office/officeart/2005/8/layout/default#5"/>
    <dgm:cxn modelId="{894D4B83-B748-4BE1-8317-95364119573C}" type="presOf" srcId="{8AD52C8A-88A4-472B-B24F-1FC66F69AA81}" destId="{C6E1DA0C-F7AC-4072-8A2F-261B056F22B1}" srcOrd="0" destOrd="0" presId="urn:microsoft.com/office/officeart/2005/8/layout/default#5"/>
    <dgm:cxn modelId="{3B4557AE-3BF3-4896-8849-CF2055C6FC43}" type="presOf" srcId="{779760F1-BBDD-424D-B2AE-46AB372D4851}" destId="{1DCBF93C-EB5B-4F4C-8EED-F49632597C14}" srcOrd="0" destOrd="0" presId="urn:microsoft.com/office/officeart/2005/8/layout/default#5"/>
    <dgm:cxn modelId="{DB2C03B2-6AA1-4766-8BDA-4B7BB1D6A420}" srcId="{52571B89-141A-4132-B5C8-56714F60ECEC}" destId="{BC0E0442-1F79-427D-9BF5-8EB4F268B716}" srcOrd="3" destOrd="0" parTransId="{E0AAEC09-6BC2-4EDC-9B08-5A1B4031EB58}" sibTransId="{05152D87-F576-4F8E-82F6-8049EBFE8554}"/>
    <dgm:cxn modelId="{A46B0E15-3F07-45F4-9E14-8F17321A3726}" type="presOf" srcId="{0532994E-755F-4012-A2B5-2E26906D7FFC}" destId="{1B58CFD7-886B-46C6-9D58-1D2DD47D6909}" srcOrd="0" destOrd="0" presId="urn:microsoft.com/office/officeart/2005/8/layout/default#5"/>
    <dgm:cxn modelId="{705C0EDF-90F6-46C1-9B64-71167BBFF0C1}" type="presOf" srcId="{D9764F82-93F7-4585-B92E-E81492D032FE}" destId="{7D2DA0C6-B33C-4506-B209-B6D3C22F89F3}" srcOrd="0" destOrd="0" presId="urn:microsoft.com/office/officeart/2005/8/layout/default#5"/>
    <dgm:cxn modelId="{3804F2DA-94FD-40F7-B2BC-B83AA0A764D8}" srcId="{52571B89-141A-4132-B5C8-56714F60ECEC}" destId="{8AD52C8A-88A4-472B-B24F-1FC66F69AA81}" srcOrd="7" destOrd="0" parTransId="{8C36773A-9C16-457A-8777-4EA1321B9F0B}" sibTransId="{6ECE2009-36CC-4987-A7CF-AF8B96412379}"/>
    <dgm:cxn modelId="{694F978F-32F9-479C-8870-B2DD57F8EB99}" srcId="{52571B89-141A-4132-B5C8-56714F60ECEC}" destId="{E70AC3C3-61F1-4CE0-9875-7DD1F5750EEB}" srcOrd="5" destOrd="0" parTransId="{E78B7E5E-2BAF-40E6-BB0E-61075EACF429}" sibTransId="{840A83C4-EFDB-45F3-964C-541DE47CC5CA}"/>
    <dgm:cxn modelId="{FA18D3FE-9F09-42DE-B497-F3F5B871DF2C}" type="presParOf" srcId="{2F1E2126-760B-43D9-A55B-59A420AA873E}" destId="{1B58CFD7-886B-46C6-9D58-1D2DD47D6909}" srcOrd="0" destOrd="0" presId="urn:microsoft.com/office/officeart/2005/8/layout/default#5"/>
    <dgm:cxn modelId="{63D082D0-D76A-4BF0-80ED-8D58D33C4D34}" type="presParOf" srcId="{2F1E2126-760B-43D9-A55B-59A420AA873E}" destId="{CEF41142-4F9A-4E6B-8B58-5E45A681ADA6}" srcOrd="1" destOrd="0" presId="urn:microsoft.com/office/officeart/2005/8/layout/default#5"/>
    <dgm:cxn modelId="{53123F02-1A43-415E-AAFE-3BD67F4587E7}" type="presParOf" srcId="{2F1E2126-760B-43D9-A55B-59A420AA873E}" destId="{1DCBF93C-EB5B-4F4C-8EED-F49632597C14}" srcOrd="2" destOrd="0" presId="urn:microsoft.com/office/officeart/2005/8/layout/default#5"/>
    <dgm:cxn modelId="{1FBD9D92-7DFD-4054-9A10-4FBA3CD1F5EB}" type="presParOf" srcId="{2F1E2126-760B-43D9-A55B-59A420AA873E}" destId="{AE3E3EA2-C78F-4369-AF45-D65FADF73EF5}" srcOrd="3" destOrd="0" presId="urn:microsoft.com/office/officeart/2005/8/layout/default#5"/>
    <dgm:cxn modelId="{B4609306-D671-497A-AA56-7A4E4FADFE0D}" type="presParOf" srcId="{2F1E2126-760B-43D9-A55B-59A420AA873E}" destId="{F8AC3284-0F1B-4D23-BC8C-04E35213B8FE}" srcOrd="4" destOrd="0" presId="urn:microsoft.com/office/officeart/2005/8/layout/default#5"/>
    <dgm:cxn modelId="{694BEED3-017B-42DE-A0C9-AFCA67FB6D79}" type="presParOf" srcId="{2F1E2126-760B-43D9-A55B-59A420AA873E}" destId="{611AA345-DA91-4B75-96F1-CBF2B249A649}" srcOrd="5" destOrd="0" presId="urn:microsoft.com/office/officeart/2005/8/layout/default#5"/>
    <dgm:cxn modelId="{07F9E4E4-E099-4730-A165-4EBD9283D22E}" type="presParOf" srcId="{2F1E2126-760B-43D9-A55B-59A420AA873E}" destId="{C59A2835-59E2-4F28-B7B7-C3C59A9D4FB6}" srcOrd="6" destOrd="0" presId="urn:microsoft.com/office/officeart/2005/8/layout/default#5"/>
    <dgm:cxn modelId="{17A2FAAD-62FE-4DDE-A1CC-3DC730B464CF}" type="presParOf" srcId="{2F1E2126-760B-43D9-A55B-59A420AA873E}" destId="{7437E22B-278D-47BA-A7B5-6480D2512811}" srcOrd="7" destOrd="0" presId="urn:microsoft.com/office/officeart/2005/8/layout/default#5"/>
    <dgm:cxn modelId="{E60E9D36-2A8F-449D-A221-5A5B1A5A58E7}" type="presParOf" srcId="{2F1E2126-760B-43D9-A55B-59A420AA873E}" destId="{F34A6587-72C4-4194-AC9D-8EFB30A30235}" srcOrd="8" destOrd="0" presId="urn:microsoft.com/office/officeart/2005/8/layout/default#5"/>
    <dgm:cxn modelId="{70CA9D44-09A4-4D6F-BDB6-736CE481AD64}" type="presParOf" srcId="{2F1E2126-760B-43D9-A55B-59A420AA873E}" destId="{CF0A9EFF-1B48-4102-AA35-4C8D8F9F331D}" srcOrd="9" destOrd="0" presId="urn:microsoft.com/office/officeart/2005/8/layout/default#5"/>
    <dgm:cxn modelId="{D2595B78-EE4A-422E-96CA-378277875568}" type="presParOf" srcId="{2F1E2126-760B-43D9-A55B-59A420AA873E}" destId="{A1E79B12-CFD9-469E-8AB6-909B902BF605}" srcOrd="10" destOrd="0" presId="urn:microsoft.com/office/officeart/2005/8/layout/default#5"/>
    <dgm:cxn modelId="{01B8B372-B986-4FEB-9939-A9E27F1351F4}" type="presParOf" srcId="{2F1E2126-760B-43D9-A55B-59A420AA873E}" destId="{8A73EE9D-C714-41F1-A55B-7CCACACFC74D}" srcOrd="11" destOrd="0" presId="urn:microsoft.com/office/officeart/2005/8/layout/default#5"/>
    <dgm:cxn modelId="{861F1F79-F293-493E-8983-0BF8C6F51BF9}" type="presParOf" srcId="{2F1E2126-760B-43D9-A55B-59A420AA873E}" destId="{7D2DA0C6-B33C-4506-B209-B6D3C22F89F3}" srcOrd="12" destOrd="0" presId="urn:microsoft.com/office/officeart/2005/8/layout/default#5"/>
    <dgm:cxn modelId="{E261B5DC-76E9-4876-8BB9-C45B02B5C7EA}" type="presParOf" srcId="{2F1E2126-760B-43D9-A55B-59A420AA873E}" destId="{2CA1BAD0-10ED-4126-A056-84F3025C9F27}" srcOrd="13" destOrd="0" presId="urn:microsoft.com/office/officeart/2005/8/layout/default#5"/>
    <dgm:cxn modelId="{065CC07F-C6CE-4346-AC95-71202C489586}" type="presParOf" srcId="{2F1E2126-760B-43D9-A55B-59A420AA873E}" destId="{C6E1DA0C-F7AC-4072-8A2F-261B056F22B1}" srcOrd="14" destOrd="0" presId="urn:microsoft.com/office/officeart/2005/8/layout/default#5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2571B89-141A-4132-B5C8-56714F60ECEC}" type="doc">
      <dgm:prSet loTypeId="urn:microsoft.com/office/officeart/2005/8/layout/default#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B92AF45A-DF6D-4CBC-A0E3-C0C3B4802BE0}">
      <dgm:prSet phldrT="[טקסט]" custT="1"/>
      <dgm:spPr/>
      <dgm:t>
        <a:bodyPr/>
        <a:lstStyle/>
        <a:p>
          <a:pPr rtl="0"/>
          <a:r>
            <a:rPr lang="en-US" sz="3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Dispersion Models For Urban Areas</a:t>
          </a:r>
          <a:endParaRPr lang="he-IL" sz="3600" b="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FE070B-6C7F-4EB8-A11E-92B119FD7208}" type="parTrans" cxnId="{E5C4E5B1-0A9F-4BFF-9762-CB883E22E124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D1325-1CD8-408A-8363-9951D1961B05}" type="sibTrans" cxnId="{E5C4E5B1-0A9F-4BFF-9762-CB883E22E124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0E0442-1F79-427D-9BF5-8EB4F268B716}">
      <dgm:prSet phldrT="[טקסט]" custT="1"/>
      <dgm:spPr/>
      <dgm:t>
        <a:bodyPr/>
        <a:lstStyle/>
        <a:p>
          <a:pPr rtl="0"/>
          <a:r>
            <a:rPr lang="en-US" sz="3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Photochemical Air Quality</a:t>
          </a:r>
          <a:endParaRPr lang="he-IL" sz="3600" b="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AAEC09-6BC2-4EDC-9B08-5A1B4031EB58}" type="parTrans" cxnId="{DB2C03B2-6AA1-4766-8BDA-4B7BB1D6A420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152D87-F576-4F8E-82F6-8049EBFE8554}" type="sibTrans" cxnId="{DB2C03B2-6AA1-4766-8BDA-4B7BB1D6A420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9760F1-BBDD-424D-B2AE-46AB372D4851}">
      <dgm:prSet custT="1"/>
      <dgm:spPr/>
      <dgm:t>
        <a:bodyPr/>
        <a:lstStyle/>
        <a:p>
          <a:pPr rtl="0"/>
          <a:r>
            <a:rPr lang="en-US" sz="3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3D</a:t>
          </a:r>
          <a:r>
            <a:rPr lang="en-US" sz="3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Points Sources Models </a:t>
          </a:r>
          <a:endParaRPr lang="he-IL" sz="3600" b="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8459A6-AB71-4E87-8307-5FB8EEE792CF}" type="parTrans" cxnId="{3393EC0E-298F-41BE-87F6-A5FEC33892A8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A809A7-F92B-43E2-A8E1-56C6100502AB}" type="sibTrans" cxnId="{3393EC0E-298F-41BE-87F6-A5FEC33892A8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1E2126-760B-43D9-A55B-59A420AA873E}" type="pres">
      <dgm:prSet presAssocID="{52571B89-141A-4132-B5C8-56714F60EC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DCBF93C-EB5B-4F4C-8EED-F49632597C14}" type="pres">
      <dgm:prSet presAssocID="{779760F1-BBDD-424D-B2AE-46AB372D485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E3E3EA2-C78F-4369-AF45-D65FADF73EF5}" type="pres">
      <dgm:prSet presAssocID="{E2A809A7-F92B-43E2-A8E1-56C6100502AB}" presName="sibTrans" presStyleCnt="0"/>
      <dgm:spPr/>
    </dgm:pt>
    <dgm:pt modelId="{F8AC3284-0F1B-4D23-BC8C-04E35213B8FE}" type="pres">
      <dgm:prSet presAssocID="{B92AF45A-DF6D-4CBC-A0E3-C0C3B4802BE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11AA345-DA91-4B75-96F1-CBF2B249A649}" type="pres">
      <dgm:prSet presAssocID="{FBFD1325-1CD8-408A-8363-9951D1961B05}" presName="sibTrans" presStyleCnt="0"/>
      <dgm:spPr/>
    </dgm:pt>
    <dgm:pt modelId="{C59A2835-59E2-4F28-B7B7-C3C59A9D4FB6}" type="pres">
      <dgm:prSet presAssocID="{BC0E0442-1F79-427D-9BF5-8EB4F268B71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5C4E5B1-0A9F-4BFF-9762-CB883E22E124}" srcId="{52571B89-141A-4132-B5C8-56714F60ECEC}" destId="{B92AF45A-DF6D-4CBC-A0E3-C0C3B4802BE0}" srcOrd="1" destOrd="0" parTransId="{44FE070B-6C7F-4EB8-A11E-92B119FD7208}" sibTransId="{FBFD1325-1CD8-408A-8363-9951D1961B05}"/>
    <dgm:cxn modelId="{EA59110D-30FD-4C16-84DC-31EC0D05E6D6}" type="presOf" srcId="{BC0E0442-1F79-427D-9BF5-8EB4F268B716}" destId="{C59A2835-59E2-4F28-B7B7-C3C59A9D4FB6}" srcOrd="0" destOrd="0" presId="urn:microsoft.com/office/officeart/2005/8/layout/default#6"/>
    <dgm:cxn modelId="{DB2C03B2-6AA1-4766-8BDA-4B7BB1D6A420}" srcId="{52571B89-141A-4132-B5C8-56714F60ECEC}" destId="{BC0E0442-1F79-427D-9BF5-8EB4F268B716}" srcOrd="2" destOrd="0" parTransId="{E0AAEC09-6BC2-4EDC-9B08-5A1B4031EB58}" sibTransId="{05152D87-F576-4F8E-82F6-8049EBFE8554}"/>
    <dgm:cxn modelId="{546B7DCD-036D-47AE-B5DB-FB7F5FA9D5E8}" type="presOf" srcId="{779760F1-BBDD-424D-B2AE-46AB372D4851}" destId="{1DCBF93C-EB5B-4F4C-8EED-F49632597C14}" srcOrd="0" destOrd="0" presId="urn:microsoft.com/office/officeart/2005/8/layout/default#6"/>
    <dgm:cxn modelId="{E3C5D1B6-B289-46E2-AB94-2F52DADB6D04}" type="presOf" srcId="{B92AF45A-DF6D-4CBC-A0E3-C0C3B4802BE0}" destId="{F8AC3284-0F1B-4D23-BC8C-04E35213B8FE}" srcOrd="0" destOrd="0" presId="urn:microsoft.com/office/officeart/2005/8/layout/default#6"/>
    <dgm:cxn modelId="{3393EC0E-298F-41BE-87F6-A5FEC33892A8}" srcId="{52571B89-141A-4132-B5C8-56714F60ECEC}" destId="{779760F1-BBDD-424D-B2AE-46AB372D4851}" srcOrd="0" destOrd="0" parTransId="{428459A6-AB71-4E87-8307-5FB8EEE792CF}" sibTransId="{E2A809A7-F92B-43E2-A8E1-56C6100502AB}"/>
    <dgm:cxn modelId="{C9E2BBEA-A07A-48A5-B914-91568323AE11}" type="presOf" srcId="{52571B89-141A-4132-B5C8-56714F60ECEC}" destId="{2F1E2126-760B-43D9-A55B-59A420AA873E}" srcOrd="0" destOrd="0" presId="urn:microsoft.com/office/officeart/2005/8/layout/default#6"/>
    <dgm:cxn modelId="{9744912F-3B3F-432E-9292-21ADE42739FA}" type="presParOf" srcId="{2F1E2126-760B-43D9-A55B-59A420AA873E}" destId="{1DCBF93C-EB5B-4F4C-8EED-F49632597C14}" srcOrd="0" destOrd="0" presId="urn:microsoft.com/office/officeart/2005/8/layout/default#6"/>
    <dgm:cxn modelId="{5AD10315-A4D8-46F2-979C-CDB0D85CAEC2}" type="presParOf" srcId="{2F1E2126-760B-43D9-A55B-59A420AA873E}" destId="{AE3E3EA2-C78F-4369-AF45-D65FADF73EF5}" srcOrd="1" destOrd="0" presId="urn:microsoft.com/office/officeart/2005/8/layout/default#6"/>
    <dgm:cxn modelId="{0A4494AD-0A20-4DBB-9408-15B58B921F53}" type="presParOf" srcId="{2F1E2126-760B-43D9-A55B-59A420AA873E}" destId="{F8AC3284-0F1B-4D23-BC8C-04E35213B8FE}" srcOrd="2" destOrd="0" presId="urn:microsoft.com/office/officeart/2005/8/layout/default#6"/>
    <dgm:cxn modelId="{97AF0066-1AB5-4836-A110-B4C6E25FDD27}" type="presParOf" srcId="{2F1E2126-760B-43D9-A55B-59A420AA873E}" destId="{611AA345-DA91-4B75-96F1-CBF2B249A649}" srcOrd="3" destOrd="0" presId="urn:microsoft.com/office/officeart/2005/8/layout/default#6"/>
    <dgm:cxn modelId="{E992E8AD-D8C7-4341-B891-E4A9B1B8203E}" type="presParOf" srcId="{2F1E2126-760B-43D9-A55B-59A420AA873E}" destId="{C59A2835-59E2-4F28-B7B7-C3C59A9D4FB6}" srcOrd="4" destOrd="0" presId="urn:microsoft.com/office/officeart/2005/8/layout/default#6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2571B89-141A-4132-B5C8-56714F60ECEC}" type="doc">
      <dgm:prSet loTypeId="urn:microsoft.com/office/officeart/2005/8/layout/default#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B92AF45A-DF6D-4CBC-A0E3-C0C3B4802BE0}">
      <dgm:prSet phldrT="[טקסט]" custT="1"/>
      <dgm:spPr/>
      <dgm:t>
        <a:bodyPr/>
        <a:lstStyle/>
        <a:p>
          <a:pPr rtl="0"/>
          <a:r>
            <a:rPr lang="en-US" sz="3600" dirty="0" smtClean="0"/>
            <a:t>Sorption and Retardation</a:t>
          </a:r>
          <a:endParaRPr lang="he-IL" sz="3600" b="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FE070B-6C7F-4EB8-A11E-92B119FD7208}" type="parTrans" cxnId="{E5C4E5B1-0A9F-4BFF-9762-CB883E22E124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D1325-1CD8-408A-8363-9951D1961B05}" type="sibTrans" cxnId="{E5C4E5B1-0A9F-4BFF-9762-CB883E22E124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0E0442-1F79-427D-9BF5-8EB4F268B716}">
      <dgm:prSet phldrT="[טקסט]" custT="1"/>
      <dgm:spPr/>
      <dgm:t>
        <a:bodyPr/>
        <a:lstStyle/>
        <a:p>
          <a:pPr rtl="0"/>
          <a:r>
            <a:rPr lang="en-US" sz="2800" dirty="0" smtClean="0"/>
            <a:t>Chemical/</a:t>
          </a:r>
          <a:r>
            <a:rPr lang="en-US" sz="2800" dirty="0" err="1" smtClean="0"/>
            <a:t>Abiotic</a:t>
          </a:r>
          <a:r>
            <a:rPr lang="en-US" sz="2800" dirty="0" smtClean="0"/>
            <a:t> processes</a:t>
          </a:r>
          <a:endParaRPr lang="he-IL" sz="2800" b="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AAEC09-6BC2-4EDC-9B08-5A1B4031EB58}" type="parTrans" cxnId="{DB2C03B2-6AA1-4766-8BDA-4B7BB1D6A420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152D87-F576-4F8E-82F6-8049EBFE8554}" type="sibTrans" cxnId="{DB2C03B2-6AA1-4766-8BDA-4B7BB1D6A420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9760F1-BBDD-424D-B2AE-46AB372D4851}">
      <dgm:prSet custT="1"/>
      <dgm:spPr/>
      <dgm:t>
        <a:bodyPr/>
        <a:lstStyle/>
        <a:p>
          <a:pPr rtl="0"/>
          <a:r>
            <a:rPr lang="en-US" sz="3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Advection and Dispersion </a:t>
          </a:r>
          <a:endParaRPr lang="he-IL" sz="3600" b="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8459A6-AB71-4E87-8307-5FB8EEE792CF}" type="parTrans" cxnId="{3393EC0E-298F-41BE-87F6-A5FEC33892A8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A809A7-F92B-43E2-A8E1-56C6100502AB}" type="sibTrans" cxnId="{3393EC0E-298F-41BE-87F6-A5FEC33892A8}">
      <dgm:prSet/>
      <dgm:spPr/>
      <dgm:t>
        <a:bodyPr/>
        <a:lstStyle/>
        <a:p>
          <a:pPr rtl="0"/>
          <a:endParaRPr lang="he-IL" sz="3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BD95DA-DA65-4132-BAB2-B07FA21D264C}">
      <dgm:prSet phldrT="[טקסט]" custT="1"/>
      <dgm:spPr/>
      <dgm:t>
        <a:bodyPr/>
        <a:lstStyle/>
        <a:p>
          <a:pPr rtl="1"/>
          <a:r>
            <a:rPr lang="en-US" sz="3600" dirty="0" smtClean="0"/>
            <a:t>Volatilization</a:t>
          </a:r>
          <a:endParaRPr lang="he-IL" sz="3600" b="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C0C93-C91E-4BA2-95CB-7FAD53905012}" type="parTrans" cxnId="{056C2E59-6559-4A6F-BC94-6C4F7F188350}">
      <dgm:prSet/>
      <dgm:spPr/>
      <dgm:t>
        <a:bodyPr/>
        <a:lstStyle/>
        <a:p>
          <a:pPr rtl="1"/>
          <a:endParaRPr lang="he-IL"/>
        </a:p>
      </dgm:t>
    </dgm:pt>
    <dgm:pt modelId="{D7729837-B655-424F-8282-131DC4A9F8B2}" type="sibTrans" cxnId="{056C2E59-6559-4A6F-BC94-6C4F7F188350}">
      <dgm:prSet/>
      <dgm:spPr/>
      <dgm:t>
        <a:bodyPr/>
        <a:lstStyle/>
        <a:p>
          <a:pPr rtl="1"/>
          <a:endParaRPr lang="he-IL"/>
        </a:p>
      </dgm:t>
    </dgm:pt>
    <dgm:pt modelId="{B8A1EAF3-F372-4271-A565-941776B4FE90}">
      <dgm:prSet phldrT="[טקסט]" custT="1"/>
      <dgm:spPr/>
      <dgm:t>
        <a:bodyPr/>
        <a:lstStyle/>
        <a:p>
          <a:pPr rtl="1"/>
          <a:r>
            <a:rPr lang="en-US" sz="3200" b="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Biodegradation</a:t>
          </a:r>
          <a:endParaRPr lang="he-IL" sz="3200" b="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49A21-1D27-4BA1-8005-823B267D35EF}" type="parTrans" cxnId="{E0E63C80-6504-406A-B036-681734E4C781}">
      <dgm:prSet/>
      <dgm:spPr/>
      <dgm:t>
        <a:bodyPr/>
        <a:lstStyle/>
        <a:p>
          <a:pPr rtl="1"/>
          <a:endParaRPr lang="he-IL"/>
        </a:p>
      </dgm:t>
    </dgm:pt>
    <dgm:pt modelId="{E0FB239B-C4ED-4297-B10F-D6C9DF9AFB17}" type="sibTrans" cxnId="{E0E63C80-6504-406A-B036-681734E4C781}">
      <dgm:prSet/>
      <dgm:spPr/>
      <dgm:t>
        <a:bodyPr/>
        <a:lstStyle/>
        <a:p>
          <a:pPr rtl="1"/>
          <a:endParaRPr lang="he-IL"/>
        </a:p>
      </dgm:t>
    </dgm:pt>
    <dgm:pt modelId="{2F1E2126-760B-43D9-A55B-59A420AA873E}" type="pres">
      <dgm:prSet presAssocID="{52571B89-141A-4132-B5C8-56714F60EC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DCBF93C-EB5B-4F4C-8EED-F49632597C14}" type="pres">
      <dgm:prSet presAssocID="{779760F1-BBDD-424D-B2AE-46AB372D485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E3E3EA2-C78F-4369-AF45-D65FADF73EF5}" type="pres">
      <dgm:prSet presAssocID="{E2A809A7-F92B-43E2-A8E1-56C6100502AB}" presName="sibTrans" presStyleCnt="0"/>
      <dgm:spPr/>
    </dgm:pt>
    <dgm:pt modelId="{F8AC3284-0F1B-4D23-BC8C-04E35213B8FE}" type="pres">
      <dgm:prSet presAssocID="{B92AF45A-DF6D-4CBC-A0E3-C0C3B4802BE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11AA345-DA91-4B75-96F1-CBF2B249A649}" type="pres">
      <dgm:prSet presAssocID="{FBFD1325-1CD8-408A-8363-9951D1961B05}" presName="sibTrans" presStyleCnt="0"/>
      <dgm:spPr/>
    </dgm:pt>
    <dgm:pt modelId="{C59A2835-59E2-4F28-B7B7-C3C59A9D4FB6}" type="pres">
      <dgm:prSet presAssocID="{BC0E0442-1F79-427D-9BF5-8EB4F268B71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5245566-5960-45EA-8CA8-789BEAD3B2DF}" type="pres">
      <dgm:prSet presAssocID="{05152D87-F576-4F8E-82F6-8049EBFE8554}" presName="sibTrans" presStyleCnt="0"/>
      <dgm:spPr/>
    </dgm:pt>
    <dgm:pt modelId="{C17B0DB5-2E65-479E-B338-F6F93CF0D498}" type="pres">
      <dgm:prSet presAssocID="{38BD95DA-DA65-4132-BAB2-B07FA21D264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3FCF45D-87D1-487A-BDA0-3EAD4FB46FBD}" type="pres">
      <dgm:prSet presAssocID="{D7729837-B655-424F-8282-131DC4A9F8B2}" presName="sibTrans" presStyleCnt="0"/>
      <dgm:spPr/>
    </dgm:pt>
    <dgm:pt modelId="{1E63FDFD-1085-4615-B564-FD824609ABCE}" type="pres">
      <dgm:prSet presAssocID="{B8A1EAF3-F372-4271-A565-941776B4FE9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056C2E59-6559-4A6F-BC94-6C4F7F188350}" srcId="{52571B89-141A-4132-B5C8-56714F60ECEC}" destId="{38BD95DA-DA65-4132-BAB2-B07FA21D264C}" srcOrd="3" destOrd="0" parTransId="{1FDC0C93-C91E-4BA2-95CB-7FAD53905012}" sibTransId="{D7729837-B655-424F-8282-131DC4A9F8B2}"/>
    <dgm:cxn modelId="{16E46EC7-3338-4EEF-8D09-B0F6DBA1322D}" type="presOf" srcId="{38BD95DA-DA65-4132-BAB2-B07FA21D264C}" destId="{C17B0DB5-2E65-479E-B338-F6F93CF0D498}" srcOrd="0" destOrd="0" presId="urn:microsoft.com/office/officeart/2005/8/layout/default#6"/>
    <dgm:cxn modelId="{E5C4E5B1-0A9F-4BFF-9762-CB883E22E124}" srcId="{52571B89-141A-4132-B5C8-56714F60ECEC}" destId="{B92AF45A-DF6D-4CBC-A0E3-C0C3B4802BE0}" srcOrd="1" destOrd="0" parTransId="{44FE070B-6C7F-4EB8-A11E-92B119FD7208}" sibTransId="{FBFD1325-1CD8-408A-8363-9951D1961B05}"/>
    <dgm:cxn modelId="{E0E63C80-6504-406A-B036-681734E4C781}" srcId="{52571B89-141A-4132-B5C8-56714F60ECEC}" destId="{B8A1EAF3-F372-4271-A565-941776B4FE90}" srcOrd="4" destOrd="0" parTransId="{B4149A21-1D27-4BA1-8005-823B267D35EF}" sibTransId="{E0FB239B-C4ED-4297-B10F-D6C9DF9AFB17}"/>
    <dgm:cxn modelId="{E609853A-DCA3-4118-AED2-3DD8543FD11C}" type="presOf" srcId="{BC0E0442-1F79-427D-9BF5-8EB4F268B716}" destId="{C59A2835-59E2-4F28-B7B7-C3C59A9D4FB6}" srcOrd="0" destOrd="0" presId="urn:microsoft.com/office/officeart/2005/8/layout/default#6"/>
    <dgm:cxn modelId="{DB2C03B2-6AA1-4766-8BDA-4B7BB1D6A420}" srcId="{52571B89-141A-4132-B5C8-56714F60ECEC}" destId="{BC0E0442-1F79-427D-9BF5-8EB4F268B716}" srcOrd="2" destOrd="0" parTransId="{E0AAEC09-6BC2-4EDC-9B08-5A1B4031EB58}" sibTransId="{05152D87-F576-4F8E-82F6-8049EBFE8554}"/>
    <dgm:cxn modelId="{87C66872-A4EE-4704-AAD3-E8B2E38EA066}" type="presOf" srcId="{B8A1EAF3-F372-4271-A565-941776B4FE90}" destId="{1E63FDFD-1085-4615-B564-FD824609ABCE}" srcOrd="0" destOrd="0" presId="urn:microsoft.com/office/officeart/2005/8/layout/default#6"/>
    <dgm:cxn modelId="{0A05C322-5B9E-454A-85D9-D3039CD0CDEE}" type="presOf" srcId="{779760F1-BBDD-424D-B2AE-46AB372D4851}" destId="{1DCBF93C-EB5B-4F4C-8EED-F49632597C14}" srcOrd="0" destOrd="0" presId="urn:microsoft.com/office/officeart/2005/8/layout/default#6"/>
    <dgm:cxn modelId="{3393EC0E-298F-41BE-87F6-A5FEC33892A8}" srcId="{52571B89-141A-4132-B5C8-56714F60ECEC}" destId="{779760F1-BBDD-424D-B2AE-46AB372D4851}" srcOrd="0" destOrd="0" parTransId="{428459A6-AB71-4E87-8307-5FB8EEE792CF}" sibTransId="{E2A809A7-F92B-43E2-A8E1-56C6100502AB}"/>
    <dgm:cxn modelId="{F700F206-9E30-4E19-9A03-3DCB082C029F}" type="presOf" srcId="{52571B89-141A-4132-B5C8-56714F60ECEC}" destId="{2F1E2126-760B-43D9-A55B-59A420AA873E}" srcOrd="0" destOrd="0" presId="urn:microsoft.com/office/officeart/2005/8/layout/default#6"/>
    <dgm:cxn modelId="{11EA7C4A-58B2-4D8B-844C-DBFB9C288B08}" type="presOf" srcId="{B92AF45A-DF6D-4CBC-A0E3-C0C3B4802BE0}" destId="{F8AC3284-0F1B-4D23-BC8C-04E35213B8FE}" srcOrd="0" destOrd="0" presId="urn:microsoft.com/office/officeart/2005/8/layout/default#6"/>
    <dgm:cxn modelId="{A2A32CBA-7F4E-4AC9-93FF-39D7922D4285}" type="presParOf" srcId="{2F1E2126-760B-43D9-A55B-59A420AA873E}" destId="{1DCBF93C-EB5B-4F4C-8EED-F49632597C14}" srcOrd="0" destOrd="0" presId="urn:microsoft.com/office/officeart/2005/8/layout/default#6"/>
    <dgm:cxn modelId="{1DBFE349-6224-44D8-8F8D-109EFD9A76B5}" type="presParOf" srcId="{2F1E2126-760B-43D9-A55B-59A420AA873E}" destId="{AE3E3EA2-C78F-4369-AF45-D65FADF73EF5}" srcOrd="1" destOrd="0" presId="urn:microsoft.com/office/officeart/2005/8/layout/default#6"/>
    <dgm:cxn modelId="{534ABAEC-2CDB-4C21-8F38-98EE22652411}" type="presParOf" srcId="{2F1E2126-760B-43D9-A55B-59A420AA873E}" destId="{F8AC3284-0F1B-4D23-BC8C-04E35213B8FE}" srcOrd="2" destOrd="0" presId="urn:microsoft.com/office/officeart/2005/8/layout/default#6"/>
    <dgm:cxn modelId="{51172B8F-145F-4C2D-BA45-8B69FEC1A9AD}" type="presParOf" srcId="{2F1E2126-760B-43D9-A55B-59A420AA873E}" destId="{611AA345-DA91-4B75-96F1-CBF2B249A649}" srcOrd="3" destOrd="0" presId="urn:microsoft.com/office/officeart/2005/8/layout/default#6"/>
    <dgm:cxn modelId="{F34C6C3E-5E14-41B9-A6A4-F668C6784521}" type="presParOf" srcId="{2F1E2126-760B-43D9-A55B-59A420AA873E}" destId="{C59A2835-59E2-4F28-B7B7-C3C59A9D4FB6}" srcOrd="4" destOrd="0" presId="urn:microsoft.com/office/officeart/2005/8/layout/default#6"/>
    <dgm:cxn modelId="{A1A71876-6B49-4051-BC73-4D43BAA5E811}" type="presParOf" srcId="{2F1E2126-760B-43D9-A55B-59A420AA873E}" destId="{E5245566-5960-45EA-8CA8-789BEAD3B2DF}" srcOrd="5" destOrd="0" presId="urn:microsoft.com/office/officeart/2005/8/layout/default#6"/>
    <dgm:cxn modelId="{B8708E3C-DE35-47A0-B0D0-9C24F6F2026C}" type="presParOf" srcId="{2F1E2126-760B-43D9-A55B-59A420AA873E}" destId="{C17B0DB5-2E65-479E-B338-F6F93CF0D498}" srcOrd="6" destOrd="0" presId="urn:microsoft.com/office/officeart/2005/8/layout/default#6"/>
    <dgm:cxn modelId="{7CE2710D-AF47-4BAB-937F-922FBA1B928F}" type="presParOf" srcId="{2F1E2126-760B-43D9-A55B-59A420AA873E}" destId="{C3FCF45D-87D1-487A-BDA0-3EAD4FB46FBD}" srcOrd="7" destOrd="0" presId="urn:microsoft.com/office/officeart/2005/8/layout/default#6"/>
    <dgm:cxn modelId="{857EAAB4-6E3E-4554-BBA9-EBFC3107ED2A}" type="presParOf" srcId="{2F1E2126-760B-43D9-A55B-59A420AA873E}" destId="{1E63FDFD-1085-4615-B564-FD824609ABCE}" srcOrd="8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2571B89-141A-4132-B5C8-56714F60ECEC}" type="doc">
      <dgm:prSet loTypeId="urn:microsoft.com/office/officeart/2005/8/layout/default#7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B92AF45A-DF6D-4CBC-A0E3-C0C3B4802BE0}">
      <dgm:prSet phldrT="[טקסט]" custT="1"/>
      <dgm:spPr/>
      <dgm:t>
        <a:bodyPr/>
        <a:lstStyle/>
        <a:p>
          <a:pPr rtl="0"/>
          <a:r>
            <a:rPr kumimoji="0" lang="en-US" sz="28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rPr>
            <a:t>Retaining Wall Analysis</a:t>
          </a:r>
          <a:endParaRPr lang="he-IL" sz="2800" b="1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FE070B-6C7F-4EB8-A11E-92B119FD7208}" type="parTrans" cxnId="{E5C4E5B1-0A9F-4BFF-9762-CB883E22E124}">
      <dgm:prSet/>
      <dgm:spPr/>
      <dgm:t>
        <a:bodyPr/>
        <a:lstStyle/>
        <a:p>
          <a:pPr rtl="0"/>
          <a:endParaRPr lang="he-IL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D1325-1CD8-408A-8363-9951D1961B05}" type="sibTrans" cxnId="{E5C4E5B1-0A9F-4BFF-9762-CB883E22E124}">
      <dgm:prSet/>
      <dgm:spPr/>
      <dgm:t>
        <a:bodyPr/>
        <a:lstStyle/>
        <a:p>
          <a:pPr rtl="0"/>
          <a:endParaRPr lang="he-IL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0E0442-1F79-427D-9BF5-8EB4F268B716}">
      <dgm:prSet phldrT="[טקסט]" custT="1"/>
      <dgm:spPr/>
      <dgm:t>
        <a:bodyPr/>
        <a:lstStyle/>
        <a:p>
          <a:pPr rtl="0"/>
          <a:r>
            <a:rPr kumimoji="0" lang="en-US" sz="28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rPr>
            <a:t>Up Lift Analysis of Structures</a:t>
          </a:r>
          <a:endParaRPr lang="he-IL" sz="2800" b="1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AAEC09-6BC2-4EDC-9B08-5A1B4031EB58}" type="parTrans" cxnId="{DB2C03B2-6AA1-4766-8BDA-4B7BB1D6A420}">
      <dgm:prSet/>
      <dgm:spPr/>
      <dgm:t>
        <a:bodyPr/>
        <a:lstStyle/>
        <a:p>
          <a:pPr rtl="0"/>
          <a:endParaRPr lang="he-IL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152D87-F576-4F8E-82F6-8049EBFE8554}" type="sibTrans" cxnId="{DB2C03B2-6AA1-4766-8BDA-4B7BB1D6A420}">
      <dgm:prSet/>
      <dgm:spPr/>
      <dgm:t>
        <a:bodyPr/>
        <a:lstStyle/>
        <a:p>
          <a:pPr rtl="0"/>
          <a:endParaRPr lang="he-IL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9760F1-BBDD-424D-B2AE-46AB372D4851}">
      <dgm:prSet custT="1"/>
      <dgm:spPr/>
      <dgm:t>
        <a:bodyPr/>
        <a:lstStyle/>
        <a:p>
          <a:pPr rtl="0"/>
          <a:r>
            <a:rPr kumimoji="0" lang="en-US" sz="28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rPr>
            <a:t>Failure Analysis of Soil Excavation</a:t>
          </a:r>
          <a:endParaRPr lang="he-IL" sz="2800" b="1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8459A6-AB71-4E87-8307-5FB8EEE792CF}" type="parTrans" cxnId="{3393EC0E-298F-41BE-87F6-A5FEC33892A8}">
      <dgm:prSet/>
      <dgm:spPr/>
      <dgm:t>
        <a:bodyPr/>
        <a:lstStyle/>
        <a:p>
          <a:pPr rtl="0"/>
          <a:endParaRPr lang="he-IL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A809A7-F92B-43E2-A8E1-56C6100502AB}" type="sibTrans" cxnId="{3393EC0E-298F-41BE-87F6-A5FEC33892A8}">
      <dgm:prSet/>
      <dgm:spPr/>
      <dgm:t>
        <a:bodyPr/>
        <a:lstStyle/>
        <a:p>
          <a:pPr rtl="0"/>
          <a:endParaRPr lang="he-IL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334739-EED1-4355-BA98-C39CDE90189F}">
      <dgm:prSet phldrT="[טקסט]" custT="1"/>
      <dgm:spPr/>
      <dgm:t>
        <a:bodyPr/>
        <a:lstStyle/>
        <a:p>
          <a:pPr rtl="0"/>
          <a:r>
            <a:rPr kumimoji="0" lang="en-US" sz="28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rPr>
            <a:t>Subsidence and Soil Settlement</a:t>
          </a:r>
          <a:endParaRPr lang="he-IL" sz="2800" b="1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EF0A76-E0C7-47BC-BF00-2FF732E20AED}" type="parTrans" cxnId="{1E9B2A04-0DB7-4556-95CA-B1A4C3F379A9}">
      <dgm:prSet/>
      <dgm:spPr/>
      <dgm:t>
        <a:bodyPr/>
        <a:lstStyle/>
        <a:p>
          <a:pPr rtl="1"/>
          <a:endParaRPr lang="he-IL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5007CF-8C6A-4BFE-BF85-B7D770C5BB84}" type="sibTrans" cxnId="{1E9B2A04-0DB7-4556-95CA-B1A4C3F379A9}">
      <dgm:prSet/>
      <dgm:spPr/>
      <dgm:t>
        <a:bodyPr/>
        <a:lstStyle/>
        <a:p>
          <a:pPr rtl="1"/>
          <a:endParaRPr lang="he-IL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B3DDF4-B371-4DD4-BCD1-9621A3236B8C}">
      <dgm:prSet phldrT="[טקסט]" custT="1"/>
      <dgm:spPr/>
      <dgm:t>
        <a:bodyPr/>
        <a:lstStyle/>
        <a:p>
          <a:pPr rtl="0"/>
          <a:r>
            <a:rPr kumimoji="0" lang="en-US" sz="28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rPr>
            <a:t>Stability Analysis of Foundations (Piles and Plates)</a:t>
          </a:r>
        </a:p>
      </dgm:t>
    </dgm:pt>
    <dgm:pt modelId="{05E25EF6-01BD-4136-B4CA-3FC199CCC9F8}" type="parTrans" cxnId="{7A563B4F-BCDB-4E3B-B4A8-F225608B2C24}">
      <dgm:prSet/>
      <dgm:spPr/>
      <dgm:t>
        <a:bodyPr/>
        <a:lstStyle/>
        <a:p>
          <a:pPr rtl="1"/>
          <a:endParaRPr lang="he-IL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62EDBC-6E5B-4ADC-B6A8-588B9F139125}" type="sibTrans" cxnId="{7A563B4F-BCDB-4E3B-B4A8-F225608B2C24}">
      <dgm:prSet/>
      <dgm:spPr/>
      <dgm:t>
        <a:bodyPr/>
        <a:lstStyle/>
        <a:p>
          <a:pPr rtl="1"/>
          <a:endParaRPr lang="he-IL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353CCD-12DB-437C-8E12-D85BC164160D}">
      <dgm:prSet phldrT="[טקסט]" custT="1"/>
      <dgm:spPr/>
      <dgm:t>
        <a:bodyPr/>
        <a:lstStyle/>
        <a:p>
          <a:pPr rtl="0"/>
          <a:r>
            <a: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Embankment Stability</a:t>
          </a:r>
          <a:endParaRPr kumimoji="0" lang="en-US" sz="2800" b="0" i="0" u="none" strike="noStrike" cap="none" spc="0" normalizeH="0" baseline="0" noProof="0" dirty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+mn-lt"/>
            <a:ea typeface="+mn-ea"/>
            <a:cs typeface="+mn-cs"/>
          </a:endParaRPr>
        </a:p>
      </dgm:t>
    </dgm:pt>
    <dgm:pt modelId="{FD30F190-BB32-4F47-A7AE-D166B1F8B301}" type="parTrans" cxnId="{6750B83D-EB3E-4D22-9624-0342BA65D03A}">
      <dgm:prSet/>
      <dgm:spPr/>
      <dgm:t>
        <a:bodyPr/>
        <a:lstStyle/>
        <a:p>
          <a:pPr rtl="1"/>
          <a:endParaRPr lang="he-IL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23EB5F-88C4-4635-BC26-6FFE32C58682}" type="sibTrans" cxnId="{6750B83D-EB3E-4D22-9624-0342BA65D03A}">
      <dgm:prSet/>
      <dgm:spPr/>
      <dgm:t>
        <a:bodyPr/>
        <a:lstStyle/>
        <a:p>
          <a:pPr rtl="1"/>
          <a:endParaRPr lang="he-IL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1E2126-760B-43D9-A55B-59A420AA873E}" type="pres">
      <dgm:prSet presAssocID="{52571B89-141A-4132-B5C8-56714F60EC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DCBF93C-EB5B-4F4C-8EED-F49632597C14}" type="pres">
      <dgm:prSet presAssocID="{779760F1-BBDD-424D-B2AE-46AB372D485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E3E3EA2-C78F-4369-AF45-D65FADF73EF5}" type="pres">
      <dgm:prSet presAssocID="{E2A809A7-F92B-43E2-A8E1-56C6100502AB}" presName="sibTrans" presStyleCnt="0"/>
      <dgm:spPr/>
    </dgm:pt>
    <dgm:pt modelId="{F8AC3284-0F1B-4D23-BC8C-04E35213B8FE}" type="pres">
      <dgm:prSet presAssocID="{B92AF45A-DF6D-4CBC-A0E3-C0C3B4802BE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11AA345-DA91-4B75-96F1-CBF2B249A649}" type="pres">
      <dgm:prSet presAssocID="{FBFD1325-1CD8-408A-8363-9951D1961B05}" presName="sibTrans" presStyleCnt="0"/>
      <dgm:spPr/>
    </dgm:pt>
    <dgm:pt modelId="{C59A2835-59E2-4F28-B7B7-C3C59A9D4FB6}" type="pres">
      <dgm:prSet presAssocID="{BC0E0442-1F79-427D-9BF5-8EB4F268B71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437E22B-278D-47BA-A7B5-6480D2512811}" type="pres">
      <dgm:prSet presAssocID="{05152D87-F576-4F8E-82F6-8049EBFE8554}" presName="sibTrans" presStyleCnt="0"/>
      <dgm:spPr/>
    </dgm:pt>
    <dgm:pt modelId="{0BB87CF5-CB2C-44AE-8857-817D784D8445}" type="pres">
      <dgm:prSet presAssocID="{E1334739-EED1-4355-BA98-C39CDE90189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970D5E8-654A-4EF2-95B0-D32AB21C7CDC}" type="pres">
      <dgm:prSet presAssocID="{5D5007CF-8C6A-4BFE-BF85-B7D770C5BB84}" presName="sibTrans" presStyleCnt="0"/>
      <dgm:spPr/>
    </dgm:pt>
    <dgm:pt modelId="{5370DA2E-58CC-4E03-BB54-34E2B20C81D2}" type="pres">
      <dgm:prSet presAssocID="{C5B3DDF4-B371-4DD4-BCD1-9621A3236B8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E364404-38A8-4BF3-9F07-69361D547107}" type="pres">
      <dgm:prSet presAssocID="{EB62EDBC-6E5B-4ADC-B6A8-588B9F139125}" presName="sibTrans" presStyleCnt="0"/>
      <dgm:spPr/>
    </dgm:pt>
    <dgm:pt modelId="{62104386-1E2F-4573-A311-A5B04029DD91}" type="pres">
      <dgm:prSet presAssocID="{42353CCD-12DB-437C-8E12-D85BC164160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1E9B2A04-0DB7-4556-95CA-B1A4C3F379A9}" srcId="{52571B89-141A-4132-B5C8-56714F60ECEC}" destId="{E1334739-EED1-4355-BA98-C39CDE90189F}" srcOrd="3" destOrd="0" parTransId="{F8EF0A76-E0C7-47BC-BF00-2FF732E20AED}" sibTransId="{5D5007CF-8C6A-4BFE-BF85-B7D770C5BB84}"/>
    <dgm:cxn modelId="{BA658739-5040-4EF3-9D6A-E311BC0436CA}" type="presOf" srcId="{B92AF45A-DF6D-4CBC-A0E3-C0C3B4802BE0}" destId="{F8AC3284-0F1B-4D23-BC8C-04E35213B8FE}" srcOrd="0" destOrd="0" presId="urn:microsoft.com/office/officeart/2005/8/layout/default#7"/>
    <dgm:cxn modelId="{3393EC0E-298F-41BE-87F6-A5FEC33892A8}" srcId="{52571B89-141A-4132-B5C8-56714F60ECEC}" destId="{779760F1-BBDD-424D-B2AE-46AB372D4851}" srcOrd="0" destOrd="0" parTransId="{428459A6-AB71-4E87-8307-5FB8EEE792CF}" sibTransId="{E2A809A7-F92B-43E2-A8E1-56C6100502AB}"/>
    <dgm:cxn modelId="{5C59F5E9-BFAE-4312-AB4D-C8C66EDE1B9D}" type="presOf" srcId="{42353CCD-12DB-437C-8E12-D85BC164160D}" destId="{62104386-1E2F-4573-A311-A5B04029DD91}" srcOrd="0" destOrd="0" presId="urn:microsoft.com/office/officeart/2005/8/layout/default#7"/>
    <dgm:cxn modelId="{D96750D1-8156-4818-8E31-68D42A5CC010}" type="presOf" srcId="{52571B89-141A-4132-B5C8-56714F60ECEC}" destId="{2F1E2126-760B-43D9-A55B-59A420AA873E}" srcOrd="0" destOrd="0" presId="urn:microsoft.com/office/officeart/2005/8/layout/default#7"/>
    <dgm:cxn modelId="{E5C4E5B1-0A9F-4BFF-9762-CB883E22E124}" srcId="{52571B89-141A-4132-B5C8-56714F60ECEC}" destId="{B92AF45A-DF6D-4CBC-A0E3-C0C3B4802BE0}" srcOrd="1" destOrd="0" parTransId="{44FE070B-6C7F-4EB8-A11E-92B119FD7208}" sibTransId="{FBFD1325-1CD8-408A-8363-9951D1961B05}"/>
    <dgm:cxn modelId="{C58A2FEB-BD9E-4154-ABFA-413F687BA510}" type="presOf" srcId="{BC0E0442-1F79-427D-9BF5-8EB4F268B716}" destId="{C59A2835-59E2-4F28-B7B7-C3C59A9D4FB6}" srcOrd="0" destOrd="0" presId="urn:microsoft.com/office/officeart/2005/8/layout/default#7"/>
    <dgm:cxn modelId="{7A563B4F-BCDB-4E3B-B4A8-F225608B2C24}" srcId="{52571B89-141A-4132-B5C8-56714F60ECEC}" destId="{C5B3DDF4-B371-4DD4-BCD1-9621A3236B8C}" srcOrd="4" destOrd="0" parTransId="{05E25EF6-01BD-4136-B4CA-3FC199CCC9F8}" sibTransId="{EB62EDBC-6E5B-4ADC-B6A8-588B9F139125}"/>
    <dgm:cxn modelId="{6750B83D-EB3E-4D22-9624-0342BA65D03A}" srcId="{52571B89-141A-4132-B5C8-56714F60ECEC}" destId="{42353CCD-12DB-437C-8E12-D85BC164160D}" srcOrd="5" destOrd="0" parTransId="{FD30F190-BB32-4F47-A7AE-D166B1F8B301}" sibTransId="{B923EB5F-88C4-4635-BC26-6FFE32C58682}"/>
    <dgm:cxn modelId="{120C8364-E323-4261-B062-C738D5AB525F}" type="presOf" srcId="{779760F1-BBDD-424D-B2AE-46AB372D4851}" destId="{1DCBF93C-EB5B-4F4C-8EED-F49632597C14}" srcOrd="0" destOrd="0" presId="urn:microsoft.com/office/officeart/2005/8/layout/default#7"/>
    <dgm:cxn modelId="{C8C38DE8-8E6D-4D37-8D81-12FAE015E220}" type="presOf" srcId="{C5B3DDF4-B371-4DD4-BCD1-9621A3236B8C}" destId="{5370DA2E-58CC-4E03-BB54-34E2B20C81D2}" srcOrd="0" destOrd="0" presId="urn:microsoft.com/office/officeart/2005/8/layout/default#7"/>
    <dgm:cxn modelId="{DB2C03B2-6AA1-4766-8BDA-4B7BB1D6A420}" srcId="{52571B89-141A-4132-B5C8-56714F60ECEC}" destId="{BC0E0442-1F79-427D-9BF5-8EB4F268B716}" srcOrd="2" destOrd="0" parTransId="{E0AAEC09-6BC2-4EDC-9B08-5A1B4031EB58}" sibTransId="{05152D87-F576-4F8E-82F6-8049EBFE8554}"/>
    <dgm:cxn modelId="{27DA2EEB-FCFB-44AA-B864-4F50EEB9743C}" type="presOf" srcId="{E1334739-EED1-4355-BA98-C39CDE90189F}" destId="{0BB87CF5-CB2C-44AE-8857-817D784D8445}" srcOrd="0" destOrd="0" presId="urn:microsoft.com/office/officeart/2005/8/layout/default#7"/>
    <dgm:cxn modelId="{4F9B998C-9D0A-4501-B3F2-864746D62EC7}" type="presParOf" srcId="{2F1E2126-760B-43D9-A55B-59A420AA873E}" destId="{1DCBF93C-EB5B-4F4C-8EED-F49632597C14}" srcOrd="0" destOrd="0" presId="urn:microsoft.com/office/officeart/2005/8/layout/default#7"/>
    <dgm:cxn modelId="{CCCBCE6F-9C0E-4082-9821-BAA4825C7901}" type="presParOf" srcId="{2F1E2126-760B-43D9-A55B-59A420AA873E}" destId="{AE3E3EA2-C78F-4369-AF45-D65FADF73EF5}" srcOrd="1" destOrd="0" presId="urn:microsoft.com/office/officeart/2005/8/layout/default#7"/>
    <dgm:cxn modelId="{C36CF8E8-D07E-4E67-865E-1350CF441D25}" type="presParOf" srcId="{2F1E2126-760B-43D9-A55B-59A420AA873E}" destId="{F8AC3284-0F1B-4D23-BC8C-04E35213B8FE}" srcOrd="2" destOrd="0" presId="urn:microsoft.com/office/officeart/2005/8/layout/default#7"/>
    <dgm:cxn modelId="{4E5A0CBD-9A39-4EE3-B348-882817CF7D40}" type="presParOf" srcId="{2F1E2126-760B-43D9-A55B-59A420AA873E}" destId="{611AA345-DA91-4B75-96F1-CBF2B249A649}" srcOrd="3" destOrd="0" presId="urn:microsoft.com/office/officeart/2005/8/layout/default#7"/>
    <dgm:cxn modelId="{028AF494-53D0-4DC3-A41F-89D21B4911E5}" type="presParOf" srcId="{2F1E2126-760B-43D9-A55B-59A420AA873E}" destId="{C59A2835-59E2-4F28-B7B7-C3C59A9D4FB6}" srcOrd="4" destOrd="0" presId="urn:microsoft.com/office/officeart/2005/8/layout/default#7"/>
    <dgm:cxn modelId="{94D45A87-D2D9-40A9-8BE6-C808A700FC73}" type="presParOf" srcId="{2F1E2126-760B-43D9-A55B-59A420AA873E}" destId="{7437E22B-278D-47BA-A7B5-6480D2512811}" srcOrd="5" destOrd="0" presId="urn:microsoft.com/office/officeart/2005/8/layout/default#7"/>
    <dgm:cxn modelId="{57775582-D021-4D2A-9361-A48AA0B645F5}" type="presParOf" srcId="{2F1E2126-760B-43D9-A55B-59A420AA873E}" destId="{0BB87CF5-CB2C-44AE-8857-817D784D8445}" srcOrd="6" destOrd="0" presId="urn:microsoft.com/office/officeart/2005/8/layout/default#7"/>
    <dgm:cxn modelId="{F08A7964-19F9-4593-B987-356B0240C1D6}" type="presParOf" srcId="{2F1E2126-760B-43D9-A55B-59A420AA873E}" destId="{B970D5E8-654A-4EF2-95B0-D32AB21C7CDC}" srcOrd="7" destOrd="0" presId="urn:microsoft.com/office/officeart/2005/8/layout/default#7"/>
    <dgm:cxn modelId="{87DD6D64-5330-49F7-9231-598351F2D703}" type="presParOf" srcId="{2F1E2126-760B-43D9-A55B-59A420AA873E}" destId="{5370DA2E-58CC-4E03-BB54-34E2B20C81D2}" srcOrd="8" destOrd="0" presId="urn:microsoft.com/office/officeart/2005/8/layout/default#7"/>
    <dgm:cxn modelId="{268D6BEE-30BC-4389-B50F-F9B5500AF50D}" type="presParOf" srcId="{2F1E2126-760B-43D9-A55B-59A420AA873E}" destId="{0E364404-38A8-4BF3-9F07-69361D547107}" srcOrd="9" destOrd="0" presId="urn:microsoft.com/office/officeart/2005/8/layout/default#7"/>
    <dgm:cxn modelId="{7421526B-0E4F-450C-90B8-F94670870376}" type="presParOf" srcId="{2F1E2126-760B-43D9-A55B-59A420AA873E}" destId="{62104386-1E2F-4573-A311-A5B04029DD91}" srcOrd="10" destOrd="0" presId="urn:microsoft.com/office/officeart/2005/8/layout/default#7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58D5BF-44EC-4FA6-BEE9-D6D56B72D8B7}">
      <dsp:nvSpPr>
        <dsp:cNvPr id="0" name=""/>
        <dsp:cNvSpPr/>
      </dsp:nvSpPr>
      <dsp:spPr>
        <a:xfrm>
          <a:off x="0" y="119509"/>
          <a:ext cx="10083112" cy="840548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150000"/>
            </a:lnSpc>
            <a:spcBef>
              <a:spcPct val="0"/>
            </a:spcBef>
            <a:spcAft>
              <a:spcPts val="1200"/>
            </a:spcAft>
          </a:pPr>
          <a:r>
            <a:rPr lang="en-GB" sz="3200" b="1" u="none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Dr.</a:t>
          </a:r>
          <a:r>
            <a:rPr lang="en-GB" sz="32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 </a:t>
          </a:r>
          <a:r>
            <a:rPr lang="en-GB" sz="3200" b="1" u="none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Zeitoun</a:t>
          </a:r>
          <a:r>
            <a:rPr lang="en-GB" sz="3200" b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| President &amp; CTO</a:t>
          </a:r>
          <a:endParaRPr lang="he-IL" sz="3200" b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19509"/>
        <a:ext cx="10083112" cy="840548"/>
      </dsp:txXfrm>
    </dsp:sp>
    <dsp:sp modelId="{FDDFD319-7BF2-4036-B55E-E564261DDA1F}">
      <dsp:nvSpPr>
        <dsp:cNvPr id="0" name=""/>
        <dsp:cNvSpPr/>
      </dsp:nvSpPr>
      <dsp:spPr>
        <a:xfrm>
          <a:off x="0" y="960058"/>
          <a:ext cx="10083112" cy="3378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139" tIns="25400" rIns="142240" bIns="25400" numCol="1" spcCol="1270" anchor="t" anchorCtr="0">
          <a:noAutofit/>
        </a:bodyPr>
        <a:lstStyle/>
        <a:p>
          <a:pPr marL="228600" lvl="1" indent="-228600" algn="just" defTabSz="889000" rtl="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fr-FR" sz="2000" kern="1200" dirty="0" err="1" smtClean="0"/>
            <a:t>Ingenieur</a:t>
          </a:r>
          <a:r>
            <a:rPr lang="fr-FR" sz="2000" kern="1200" dirty="0" smtClean="0"/>
            <a:t> des Ponts et Chaussées.</a:t>
          </a:r>
          <a:endParaRPr lang="he-IL" sz="2000" kern="1200" dirty="0"/>
        </a:p>
        <a:p>
          <a:pPr marL="228600" lvl="1" indent="-228600" algn="just" defTabSz="889000" rtl="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err="1" smtClean="0"/>
            <a:t>Ph.D</a:t>
          </a:r>
          <a:r>
            <a:rPr lang="en-US" sz="2000" kern="1200" dirty="0" smtClean="0"/>
            <a:t> from the </a:t>
          </a:r>
          <a:r>
            <a:rPr lang="en-US" sz="2000" kern="1200" dirty="0" err="1" smtClean="0"/>
            <a:t>Technion</a:t>
          </a:r>
          <a:r>
            <a:rPr lang="en-US" sz="2000" kern="1200" dirty="0" smtClean="0"/>
            <a:t> in soil engineering.</a:t>
          </a:r>
          <a:endParaRPr lang="he-IL" sz="2000" kern="1200" dirty="0"/>
        </a:p>
        <a:p>
          <a:pPr marL="228600" lvl="1" indent="-228600" algn="just" defTabSz="889000" rtl="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/>
            <a:t> Senior Researchers in  hydro-geology and applied  mathematics (more than 150  publication and works)</a:t>
          </a:r>
          <a:endParaRPr lang="he-IL" sz="2000" kern="1200" dirty="0"/>
        </a:p>
        <a:p>
          <a:pPr marL="228600" lvl="1" indent="-228600" algn="just" defTabSz="1066800" rtl="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years of experience </a:t>
          </a:r>
          <a:r>
            <a:rPr lang="en-US" sz="2000" kern="1200" dirty="0" smtClean="0"/>
            <a:t>in management of water resources as a </a:t>
          </a: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researcher at Princeton University</a:t>
          </a: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kern="1200" dirty="0" smtClean="0"/>
            <a:t> </a:t>
          </a:r>
          <a:endParaRPr lang="he-IL" sz="2000" kern="1200" dirty="0"/>
        </a:p>
        <a:p>
          <a:pPr marL="228600" lvl="1" indent="-228600" algn="just" defTabSz="1066800" rtl="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Chief engineer in international projects </a:t>
          </a:r>
          <a:r>
            <a:rPr lang="en-US" sz="2000" kern="1200" dirty="0" smtClean="0"/>
            <a:t>in the US, Europe, Africa, China, and Thailand.</a:t>
          </a:r>
          <a:endParaRPr lang="he-IL" sz="2000" kern="1200" dirty="0"/>
        </a:p>
      </dsp:txBody>
      <dsp:txXfrm>
        <a:off x="0" y="960058"/>
        <a:ext cx="10083112" cy="3378240"/>
      </dsp:txXfrm>
    </dsp:sp>
    <dsp:sp modelId="{6D99FEFB-46CF-4CEB-AE64-F9339B059991}">
      <dsp:nvSpPr>
        <dsp:cNvPr id="0" name=""/>
        <dsp:cNvSpPr/>
      </dsp:nvSpPr>
      <dsp:spPr>
        <a:xfrm>
          <a:off x="0" y="4331802"/>
          <a:ext cx="10083112" cy="879031"/>
        </a:xfrm>
        <a:prstGeom prst="roundRect">
          <a:avLst/>
        </a:prstGeom>
        <a:solidFill>
          <a:schemeClr val="accent5">
            <a:shade val="80000"/>
            <a:hueOff val="0"/>
            <a:satOff val="-364"/>
            <a:lumOff val="240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150000"/>
            </a:lnSpc>
            <a:spcBef>
              <a:spcPct val="0"/>
            </a:spcBef>
            <a:spcAft>
              <a:spcPts val="1200"/>
            </a:spcAft>
          </a:pPr>
          <a:r>
            <a:rPr lang="en-GB" sz="32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Eng. Esther </a:t>
          </a:r>
          <a:r>
            <a:rPr lang="en-GB" sz="3200" b="1" u="none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Zeitoun</a:t>
          </a:r>
          <a:endParaRPr lang="he-IL" sz="3200" b="1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331802"/>
        <a:ext cx="10083112" cy="879031"/>
      </dsp:txXfrm>
    </dsp:sp>
    <dsp:sp modelId="{4C1D58BC-09F9-41D5-956B-8D141D7AA9B0}">
      <dsp:nvSpPr>
        <dsp:cNvPr id="0" name=""/>
        <dsp:cNvSpPr/>
      </dsp:nvSpPr>
      <dsp:spPr>
        <a:xfrm>
          <a:off x="0" y="5285057"/>
          <a:ext cx="10083112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139" tIns="25400" rIns="142240" bIns="25400" numCol="1" spcCol="1270" anchor="t" anchorCtr="0">
          <a:noAutofit/>
        </a:bodyPr>
        <a:lstStyle/>
        <a:p>
          <a:pPr marL="228600" lvl="1" indent="-228600" algn="just" defTabSz="889000" rtl="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/>
            <a:t>Graduated from the </a:t>
          </a:r>
          <a:r>
            <a:rPr lang="en-US" sz="2000" kern="1200" dirty="0" err="1" smtClean="0"/>
            <a:t>Technion</a:t>
          </a:r>
          <a:r>
            <a:rPr lang="en-US" sz="2000" kern="1200" dirty="0" smtClean="0"/>
            <a:t> in agriculture engineering.</a:t>
          </a:r>
          <a:endParaRPr lang="he-IL" sz="2000" kern="1200" dirty="0"/>
        </a:p>
        <a:p>
          <a:pPr marL="228600" lvl="1" indent="-228600" algn="just" defTabSz="889000" rtl="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/>
            <a:t>She worked as a business and marketing development.</a:t>
          </a:r>
          <a:endParaRPr lang="he-IL" sz="2000" kern="1200" dirty="0"/>
        </a:p>
      </dsp:txBody>
      <dsp:txXfrm>
        <a:off x="0" y="5285057"/>
        <a:ext cx="10083112" cy="105984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CBF93C-EB5B-4F4C-8EED-F49632597C14}">
      <dsp:nvSpPr>
        <dsp:cNvPr id="0" name=""/>
        <dsp:cNvSpPr/>
      </dsp:nvSpPr>
      <dsp:spPr>
        <a:xfrm>
          <a:off x="1384610" y="30"/>
          <a:ext cx="3066919" cy="18401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FEM for </a:t>
          </a:r>
          <a:r>
            <a:rPr lang="en-US" sz="3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Elasto</a:t>
          </a:r>
          <a:r>
            <a:rPr lang="en-US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-Plastic Materials</a:t>
          </a:r>
          <a:endParaRPr lang="he-IL" sz="3600" b="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84610" y="30"/>
        <a:ext cx="3066919" cy="1840151"/>
      </dsp:txXfrm>
    </dsp:sp>
    <dsp:sp modelId="{F8AC3284-0F1B-4D23-BC8C-04E35213B8FE}">
      <dsp:nvSpPr>
        <dsp:cNvPr id="0" name=""/>
        <dsp:cNvSpPr/>
      </dsp:nvSpPr>
      <dsp:spPr>
        <a:xfrm>
          <a:off x="4758222" y="30"/>
          <a:ext cx="3066919" cy="18401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Deformable Porous Media</a:t>
          </a:r>
          <a:endParaRPr lang="he-IL" sz="3600" b="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8222" y="30"/>
        <a:ext cx="3066919" cy="1840151"/>
      </dsp:txXfrm>
    </dsp:sp>
    <dsp:sp modelId="{C59A2835-59E2-4F28-B7B7-C3C59A9D4FB6}">
      <dsp:nvSpPr>
        <dsp:cNvPr id="0" name=""/>
        <dsp:cNvSpPr/>
      </dsp:nvSpPr>
      <dsp:spPr>
        <a:xfrm>
          <a:off x="1384610" y="2146874"/>
          <a:ext cx="3066919" cy="18401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FEFLOW Software</a:t>
          </a:r>
          <a:endParaRPr lang="he-IL" sz="3600" b="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84610" y="2146874"/>
        <a:ext cx="3066919" cy="1840151"/>
      </dsp:txXfrm>
    </dsp:sp>
    <dsp:sp modelId="{4D53502A-F166-49AE-ABA2-3AF02B35CE23}">
      <dsp:nvSpPr>
        <dsp:cNvPr id="0" name=""/>
        <dsp:cNvSpPr/>
      </dsp:nvSpPr>
      <dsp:spPr>
        <a:xfrm>
          <a:off x="4758222" y="2146874"/>
          <a:ext cx="3066919" cy="18401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Fluid </a:t>
          </a:r>
          <a:r>
            <a:rPr lang="en-US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3D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58222" y="2146874"/>
        <a:ext cx="3066919" cy="1840151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503924-015B-487E-B840-6167DEC13ABE}">
      <dsp:nvSpPr>
        <dsp:cNvPr id="0" name=""/>
        <dsp:cNvSpPr/>
      </dsp:nvSpPr>
      <dsp:spPr>
        <a:xfrm rot="5400000">
          <a:off x="2747167" y="78084"/>
          <a:ext cx="1158714" cy="100808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u="none" kern="1200" dirty="0" err="1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Yaron</a:t>
          </a:r>
          <a:r>
            <a:rPr lang="en-GB" sz="1700" b="1" u="none" kern="1200" dirty="0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Geller </a:t>
          </a:r>
          <a:endParaRPr lang="he-IL" sz="1700" b="1" u="none" kern="1200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5400000">
        <a:off x="2747167" y="78084"/>
        <a:ext cx="1158714" cy="1008081"/>
      </dsp:txXfrm>
    </dsp:sp>
    <dsp:sp modelId="{759B5516-D192-4CC6-8604-02EFBF59BCEE}">
      <dsp:nvSpPr>
        <dsp:cNvPr id="0" name=""/>
        <dsp:cNvSpPr/>
      </dsp:nvSpPr>
      <dsp:spPr>
        <a:xfrm>
          <a:off x="3861154" y="234511"/>
          <a:ext cx="1293124" cy="69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0" i="1" u="none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Water management</a:t>
          </a:r>
          <a:endParaRPr lang="he-IL" sz="1700" b="0" i="1" u="none" kern="1200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sp:txBody>
      <dsp:txXfrm>
        <a:off x="3861154" y="234511"/>
        <a:ext cx="1293124" cy="695228"/>
      </dsp:txXfrm>
    </dsp:sp>
    <dsp:sp modelId="{3A2FDFF8-8363-4D49-B8BC-0E2B22482263}">
      <dsp:nvSpPr>
        <dsp:cNvPr id="0" name=""/>
        <dsp:cNvSpPr/>
      </dsp:nvSpPr>
      <dsp:spPr>
        <a:xfrm rot="5400000">
          <a:off x="1658439" y="78084"/>
          <a:ext cx="1158714" cy="100808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50000"/>
            <a:hueOff val="0"/>
            <a:satOff val="-140"/>
            <a:lumOff val="10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600" kern="1200"/>
        </a:p>
      </dsp:txBody>
      <dsp:txXfrm rot="5400000">
        <a:off x="1658439" y="78084"/>
        <a:ext cx="1158714" cy="1008081"/>
      </dsp:txXfrm>
    </dsp:sp>
    <dsp:sp modelId="{AF8E15E3-E536-40B0-87A6-8F585336B1B4}">
      <dsp:nvSpPr>
        <dsp:cNvPr id="0" name=""/>
        <dsp:cNvSpPr/>
      </dsp:nvSpPr>
      <dsp:spPr>
        <a:xfrm rot="5400000">
          <a:off x="2200717" y="1061601"/>
          <a:ext cx="1158714" cy="100808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50000"/>
            <a:hueOff val="0"/>
            <a:satOff val="-279"/>
            <a:lumOff val="204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u="none" kern="1200" dirty="0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RIMON</a:t>
          </a:r>
          <a:endParaRPr lang="he-IL" sz="1400" b="1" u="none" kern="1200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5400000">
        <a:off x="2200717" y="1061601"/>
        <a:ext cx="1158714" cy="1008081"/>
      </dsp:txXfrm>
    </dsp:sp>
    <dsp:sp modelId="{3813176C-1447-462D-8B6C-2770A6EC60DD}">
      <dsp:nvSpPr>
        <dsp:cNvPr id="0" name=""/>
        <dsp:cNvSpPr/>
      </dsp:nvSpPr>
      <dsp:spPr>
        <a:xfrm>
          <a:off x="982909" y="1218027"/>
          <a:ext cx="1251411" cy="69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0B11B-1B75-4622-BAC4-DCEF5FA402D7}">
      <dsp:nvSpPr>
        <dsp:cNvPr id="0" name=""/>
        <dsp:cNvSpPr/>
      </dsp:nvSpPr>
      <dsp:spPr>
        <a:xfrm rot="5400000">
          <a:off x="3289445" y="1061601"/>
          <a:ext cx="1158714" cy="100808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50000"/>
            <a:hueOff val="0"/>
            <a:satOff val="-419"/>
            <a:lumOff val="306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600" kern="1200"/>
        </a:p>
      </dsp:txBody>
      <dsp:txXfrm rot="5400000">
        <a:off x="3289445" y="1061601"/>
        <a:ext cx="1158714" cy="1008081"/>
      </dsp:txXfrm>
    </dsp:sp>
    <dsp:sp modelId="{2CFFD096-5471-4BE0-A600-A5CA60F03A2E}">
      <dsp:nvSpPr>
        <dsp:cNvPr id="0" name=""/>
        <dsp:cNvSpPr/>
      </dsp:nvSpPr>
      <dsp:spPr>
        <a:xfrm rot="5400000">
          <a:off x="2747167" y="1954848"/>
          <a:ext cx="1158714" cy="118861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50000"/>
            <a:hueOff val="0"/>
            <a:satOff val="-559"/>
            <a:lumOff val="408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u="none" kern="1200" dirty="0" smtClean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POLAK</a:t>
          </a:r>
          <a:endParaRPr lang="he-IL" sz="1600" b="1" u="none" kern="1200" dirty="0">
            <a:solidFill>
              <a:schemeClr val="bg1">
                <a:lumMod val="75000"/>
                <a:lumOff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5400000">
        <a:off x="2747167" y="1954848"/>
        <a:ext cx="1158714" cy="1188618"/>
      </dsp:txXfrm>
    </dsp:sp>
    <dsp:sp modelId="{B82D421D-48F2-4BA1-A060-4CBA4C9D4E3D}">
      <dsp:nvSpPr>
        <dsp:cNvPr id="0" name=""/>
        <dsp:cNvSpPr/>
      </dsp:nvSpPr>
      <dsp:spPr>
        <a:xfrm>
          <a:off x="3861154" y="2201544"/>
          <a:ext cx="1293124" cy="69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0" i="1" u="none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Water Drainage</a:t>
          </a:r>
          <a:endParaRPr lang="he-IL" sz="1700" b="0" i="1" u="none" kern="1200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sp:txBody>
      <dsp:txXfrm>
        <a:off x="3861154" y="2201544"/>
        <a:ext cx="1293124" cy="695228"/>
      </dsp:txXfrm>
    </dsp:sp>
    <dsp:sp modelId="{0CEA8574-ED3F-4C8D-9FD5-961A23A575E3}">
      <dsp:nvSpPr>
        <dsp:cNvPr id="0" name=""/>
        <dsp:cNvSpPr/>
      </dsp:nvSpPr>
      <dsp:spPr>
        <a:xfrm rot="5400000">
          <a:off x="1658439" y="2045117"/>
          <a:ext cx="1158714" cy="100808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50000"/>
            <a:hueOff val="0"/>
            <a:satOff val="-419"/>
            <a:lumOff val="306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600" kern="1200"/>
        </a:p>
      </dsp:txBody>
      <dsp:txXfrm rot="5400000">
        <a:off x="1658439" y="2045117"/>
        <a:ext cx="1158714" cy="1008081"/>
      </dsp:txXfrm>
    </dsp:sp>
    <dsp:sp modelId="{0280A292-B159-45FC-B3A2-9B4974E24F40}">
      <dsp:nvSpPr>
        <dsp:cNvPr id="0" name=""/>
        <dsp:cNvSpPr/>
      </dsp:nvSpPr>
      <dsp:spPr>
        <a:xfrm rot="5400000">
          <a:off x="2200717" y="3028634"/>
          <a:ext cx="1158714" cy="100808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50000"/>
            <a:hueOff val="0"/>
            <a:satOff val="-279"/>
            <a:lumOff val="204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u="none" kern="1200" dirty="0" err="1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Dror</a:t>
          </a:r>
          <a:r>
            <a:rPr lang="en-GB" sz="1700" b="1" u="none" kern="1200" dirty="0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Gilad </a:t>
          </a:r>
          <a:endParaRPr lang="he-IL" sz="1700" b="1" u="none" kern="1200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5400000">
        <a:off x="2200717" y="3028634"/>
        <a:ext cx="1158714" cy="1008081"/>
      </dsp:txXfrm>
    </dsp:sp>
    <dsp:sp modelId="{33D47065-69A6-4871-A2F8-DF375E83F6D1}">
      <dsp:nvSpPr>
        <dsp:cNvPr id="0" name=""/>
        <dsp:cNvSpPr/>
      </dsp:nvSpPr>
      <dsp:spPr>
        <a:xfrm>
          <a:off x="982909" y="3185060"/>
          <a:ext cx="1251411" cy="69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0" i="1" u="none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Geology</a:t>
          </a:r>
          <a:endParaRPr lang="he-IL" sz="1700" b="0" i="1" u="none" kern="1200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sp:txBody>
      <dsp:txXfrm>
        <a:off x="982909" y="3185060"/>
        <a:ext cx="1251411" cy="695228"/>
      </dsp:txXfrm>
    </dsp:sp>
    <dsp:sp modelId="{21956DBF-AE07-498E-8450-F72E59244F95}">
      <dsp:nvSpPr>
        <dsp:cNvPr id="0" name=""/>
        <dsp:cNvSpPr/>
      </dsp:nvSpPr>
      <dsp:spPr>
        <a:xfrm rot="5400000">
          <a:off x="3289445" y="3028634"/>
          <a:ext cx="1158714" cy="100808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50000"/>
            <a:hueOff val="0"/>
            <a:satOff val="-140"/>
            <a:lumOff val="10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600" kern="1200"/>
        </a:p>
      </dsp:txBody>
      <dsp:txXfrm rot="5400000">
        <a:off x="3289445" y="3028634"/>
        <a:ext cx="1158714" cy="100808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503924-015B-487E-B840-6167DEC13ABE}">
      <dsp:nvSpPr>
        <dsp:cNvPr id="0" name=""/>
        <dsp:cNvSpPr/>
      </dsp:nvSpPr>
      <dsp:spPr>
        <a:xfrm rot="5400000">
          <a:off x="2981605" y="101236"/>
          <a:ext cx="1523728" cy="132564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u="none" kern="1200" dirty="0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USGS Oregon</a:t>
          </a:r>
          <a:endParaRPr lang="he-IL" sz="1700" b="1" u="none" kern="1200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5400000">
        <a:off x="2981605" y="101236"/>
        <a:ext cx="1523728" cy="1325644"/>
      </dsp:txXfrm>
    </dsp:sp>
    <dsp:sp modelId="{759B5516-D192-4CC6-8604-02EFBF59BCEE}">
      <dsp:nvSpPr>
        <dsp:cNvPr id="0" name=""/>
        <dsp:cNvSpPr/>
      </dsp:nvSpPr>
      <dsp:spPr>
        <a:xfrm>
          <a:off x="4446518" y="306940"/>
          <a:ext cx="1700481" cy="914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0" i="1" u="none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Erick Burns</a:t>
          </a:r>
          <a:endParaRPr lang="he-IL" sz="1700" b="0" i="1" u="none" kern="1200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sp:txBody>
      <dsp:txXfrm>
        <a:off x="4446518" y="306940"/>
        <a:ext cx="1700481" cy="914237"/>
      </dsp:txXfrm>
    </dsp:sp>
    <dsp:sp modelId="{3A2FDFF8-8363-4D49-B8BC-0E2B22482263}">
      <dsp:nvSpPr>
        <dsp:cNvPr id="0" name=""/>
        <dsp:cNvSpPr/>
      </dsp:nvSpPr>
      <dsp:spPr>
        <a:xfrm rot="5400000">
          <a:off x="1549909" y="101236"/>
          <a:ext cx="1523728" cy="132564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80000"/>
            <a:hueOff val="0"/>
            <a:satOff val="-73"/>
            <a:lumOff val="48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700" b="0" u="none" kern="1200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sp:txBody>
      <dsp:txXfrm rot="5400000">
        <a:off x="1549909" y="101236"/>
        <a:ext cx="1523728" cy="1325644"/>
      </dsp:txXfrm>
    </dsp:sp>
    <dsp:sp modelId="{2CFFD096-5471-4BE0-A600-A5CA60F03A2E}">
      <dsp:nvSpPr>
        <dsp:cNvPr id="0" name=""/>
        <dsp:cNvSpPr/>
      </dsp:nvSpPr>
      <dsp:spPr>
        <a:xfrm rot="5400000">
          <a:off x="2263014" y="1394577"/>
          <a:ext cx="1523728" cy="132564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80000"/>
            <a:hueOff val="0"/>
            <a:satOff val="-146"/>
            <a:lumOff val="96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u="none" kern="1200" dirty="0" err="1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Agences</a:t>
          </a:r>
          <a:r>
            <a:rPr lang="en-GB" sz="1600" b="1" u="none" kern="1200" dirty="0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de </a:t>
          </a:r>
          <a:r>
            <a:rPr lang="en-GB" sz="1600" b="1" u="none" kern="1200" dirty="0" err="1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l’eau</a:t>
          </a:r>
          <a:endParaRPr lang="he-IL" sz="1600" b="1" u="none" kern="1200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5400000">
        <a:off x="2263014" y="1394577"/>
        <a:ext cx="1523728" cy="1325644"/>
      </dsp:txXfrm>
    </dsp:sp>
    <dsp:sp modelId="{B82D421D-48F2-4BA1-A060-4CBA4C9D4E3D}">
      <dsp:nvSpPr>
        <dsp:cNvPr id="0" name=""/>
        <dsp:cNvSpPr/>
      </dsp:nvSpPr>
      <dsp:spPr>
        <a:xfrm>
          <a:off x="661575" y="1600281"/>
          <a:ext cx="1645627" cy="914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0" i="1" u="none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France</a:t>
          </a:r>
          <a:endParaRPr lang="he-IL" sz="1700" b="0" i="1" u="none" kern="1200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sp:txBody>
      <dsp:txXfrm>
        <a:off x="661575" y="1600281"/>
        <a:ext cx="1645627" cy="914237"/>
      </dsp:txXfrm>
    </dsp:sp>
    <dsp:sp modelId="{0CEA8574-ED3F-4C8D-9FD5-961A23A575E3}">
      <dsp:nvSpPr>
        <dsp:cNvPr id="0" name=""/>
        <dsp:cNvSpPr/>
      </dsp:nvSpPr>
      <dsp:spPr>
        <a:xfrm rot="5400000">
          <a:off x="3694710" y="1394577"/>
          <a:ext cx="1523728" cy="132564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80000"/>
            <a:hueOff val="0"/>
            <a:satOff val="-218"/>
            <a:lumOff val="144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700" b="0" u="none" kern="1200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sp:txBody>
      <dsp:txXfrm rot="5400000">
        <a:off x="3694710" y="1394577"/>
        <a:ext cx="1523728" cy="1325644"/>
      </dsp:txXfrm>
    </dsp:sp>
    <dsp:sp modelId="{0280A292-B159-45FC-B3A2-9B4974E24F40}">
      <dsp:nvSpPr>
        <dsp:cNvPr id="0" name=""/>
        <dsp:cNvSpPr/>
      </dsp:nvSpPr>
      <dsp:spPr>
        <a:xfrm rot="5400000">
          <a:off x="2981605" y="2687919"/>
          <a:ext cx="1523728" cy="132564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80000"/>
            <a:hueOff val="0"/>
            <a:satOff val="-291"/>
            <a:lumOff val="19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u="none" kern="1200" dirty="0" err="1" smtClean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Elgressy</a:t>
          </a:r>
          <a:endParaRPr lang="he-IL" sz="1600" b="1" u="none" kern="1200" dirty="0">
            <a:solidFill>
              <a:schemeClr val="bg1">
                <a:lumMod val="10000"/>
                <a:lumOff val="9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5400000">
        <a:off x="2981605" y="2687919"/>
        <a:ext cx="1523728" cy="1325644"/>
      </dsp:txXfrm>
    </dsp:sp>
    <dsp:sp modelId="{33D47065-69A6-4871-A2F8-DF375E83F6D1}">
      <dsp:nvSpPr>
        <dsp:cNvPr id="0" name=""/>
        <dsp:cNvSpPr/>
      </dsp:nvSpPr>
      <dsp:spPr>
        <a:xfrm>
          <a:off x="4446518" y="2893622"/>
          <a:ext cx="1700481" cy="914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0" i="1" u="none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rPr>
            <a:t>Ground water and Soil Remediation</a:t>
          </a:r>
          <a:endParaRPr lang="he-IL" sz="1700" b="0" i="1" u="none" kern="1200" dirty="0">
            <a:solidFill>
              <a:schemeClr val="accent1">
                <a:lumMod val="60000"/>
                <a:lumOff val="40000"/>
              </a:schemeClr>
            </a:solidFill>
            <a:latin typeface="+mj-lt"/>
          </a:endParaRPr>
        </a:p>
      </dsp:txBody>
      <dsp:txXfrm>
        <a:off x="4446518" y="2893622"/>
        <a:ext cx="1700481" cy="914237"/>
      </dsp:txXfrm>
    </dsp:sp>
    <dsp:sp modelId="{21956DBF-AE07-498E-8450-F72E59244F95}">
      <dsp:nvSpPr>
        <dsp:cNvPr id="0" name=""/>
        <dsp:cNvSpPr/>
      </dsp:nvSpPr>
      <dsp:spPr>
        <a:xfrm rot="5400000">
          <a:off x="1549909" y="2687919"/>
          <a:ext cx="1523728" cy="132564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80000"/>
            <a:hueOff val="0"/>
            <a:satOff val="-364"/>
            <a:lumOff val="240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700" b="0" u="none" kern="1200">
            <a:solidFill>
              <a:schemeClr val="bg1">
                <a:lumMod val="10000"/>
                <a:lumOff val="90000"/>
              </a:schemeClr>
            </a:solidFill>
            <a:latin typeface="+mj-lt"/>
          </a:endParaRPr>
        </a:p>
      </dsp:txBody>
      <dsp:txXfrm rot="5400000">
        <a:off x="1549909" y="2687919"/>
        <a:ext cx="1523728" cy="1325644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FF631E-D3DC-4F5F-8368-1D3CA0F38ED4}">
      <dsp:nvSpPr>
        <dsp:cNvPr id="0" name=""/>
        <dsp:cNvSpPr/>
      </dsp:nvSpPr>
      <dsp:spPr>
        <a:xfrm>
          <a:off x="5485" y="1325705"/>
          <a:ext cx="2610617" cy="1798715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1418" t="14319" r="1267" b="21183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8EE2A-6745-4359-A480-5B5D4988C857}">
      <dsp:nvSpPr>
        <dsp:cNvPr id="0" name=""/>
        <dsp:cNvSpPr/>
      </dsp:nvSpPr>
      <dsp:spPr>
        <a:xfrm>
          <a:off x="5485" y="3124421"/>
          <a:ext cx="2610617" cy="968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 STOP SHOP</a:t>
          </a:r>
          <a:endParaRPr lang="he-IL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5" y="3124421"/>
        <a:ext cx="2610617" cy="968539"/>
      </dsp:txXfrm>
    </dsp:sp>
    <dsp:sp modelId="{458CFE0B-CFD5-4F60-B340-194B9AE5F147}">
      <dsp:nvSpPr>
        <dsp:cNvPr id="0" name=""/>
        <dsp:cNvSpPr/>
      </dsp:nvSpPr>
      <dsp:spPr>
        <a:xfrm>
          <a:off x="2877275" y="1325705"/>
          <a:ext cx="2610617" cy="1798715"/>
        </a:xfrm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23837" t="9377" r="22269" b="4535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29742-62C5-48AD-9602-3F06EC34D265}">
      <dsp:nvSpPr>
        <dsp:cNvPr id="0" name=""/>
        <dsp:cNvSpPr/>
      </dsp:nvSpPr>
      <dsp:spPr>
        <a:xfrm>
          <a:off x="2877275" y="3124421"/>
          <a:ext cx="2610617" cy="968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20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Use of Specialized Software </a:t>
          </a:r>
          <a:endParaRPr lang="he-IL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77275" y="3124421"/>
        <a:ext cx="2610617" cy="968539"/>
      </dsp:txXfrm>
    </dsp:sp>
    <dsp:sp modelId="{80255864-CCCB-47EE-A0FC-03A5EEE1E651}">
      <dsp:nvSpPr>
        <dsp:cNvPr id="0" name=""/>
        <dsp:cNvSpPr/>
      </dsp:nvSpPr>
      <dsp:spPr>
        <a:xfrm>
          <a:off x="5749064" y="1325705"/>
          <a:ext cx="2610617" cy="1798715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56F41-1139-42BC-802E-47B74CDF69ED}">
      <dsp:nvSpPr>
        <dsp:cNvPr id="0" name=""/>
        <dsp:cNvSpPr/>
      </dsp:nvSpPr>
      <dsp:spPr>
        <a:xfrm>
          <a:off x="5749064" y="3124421"/>
          <a:ext cx="2610617" cy="968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20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Optimizations of the Number of Detectors and Sensors</a:t>
          </a:r>
          <a:endParaRPr lang="he-IL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49064" y="3124421"/>
        <a:ext cx="2610617" cy="968539"/>
      </dsp:txXfrm>
    </dsp:sp>
    <dsp:sp modelId="{62DCA397-5A6B-4B05-8CB0-705F54AB20DD}">
      <dsp:nvSpPr>
        <dsp:cNvPr id="0" name=""/>
        <dsp:cNvSpPr/>
      </dsp:nvSpPr>
      <dsp:spPr>
        <a:xfrm>
          <a:off x="8620854" y="1325705"/>
          <a:ext cx="2610617" cy="1798715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4000" r="-54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5B938-5466-4B53-9D78-42066D2B1AD4}">
      <dsp:nvSpPr>
        <dsp:cNvPr id="0" name=""/>
        <dsp:cNvSpPr/>
      </dsp:nvSpPr>
      <dsp:spPr>
        <a:xfrm>
          <a:off x="8620854" y="3124421"/>
          <a:ext cx="2610617" cy="968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20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Identification of Contaminants and Risk Evaluation</a:t>
          </a:r>
          <a:endParaRPr lang="he-IL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20854" y="3124421"/>
        <a:ext cx="2610617" cy="968539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FF631E-D3DC-4F5F-8368-1D3CA0F38ED4}">
      <dsp:nvSpPr>
        <dsp:cNvPr id="0" name=""/>
        <dsp:cNvSpPr/>
      </dsp:nvSpPr>
      <dsp:spPr>
        <a:xfrm>
          <a:off x="5485" y="1325705"/>
          <a:ext cx="2610617" cy="1798715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342" t="-24419" r="-10702" b="-3293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8EE2A-6745-4359-A480-5B5D4988C857}">
      <dsp:nvSpPr>
        <dsp:cNvPr id="0" name=""/>
        <dsp:cNvSpPr/>
      </dsp:nvSpPr>
      <dsp:spPr>
        <a:xfrm>
          <a:off x="5485" y="3124421"/>
          <a:ext cx="2610617" cy="968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20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Detection of Pollution Source From Detector Data</a:t>
          </a:r>
          <a:endParaRPr lang="he-IL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5" y="3124421"/>
        <a:ext cx="2610617" cy="968539"/>
      </dsp:txXfrm>
    </dsp:sp>
    <dsp:sp modelId="{458CFE0B-CFD5-4F60-B340-194B9AE5F147}">
      <dsp:nvSpPr>
        <dsp:cNvPr id="0" name=""/>
        <dsp:cNvSpPr/>
      </dsp:nvSpPr>
      <dsp:spPr>
        <a:xfrm>
          <a:off x="2877275" y="1325705"/>
          <a:ext cx="2610617" cy="1798715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29742-62C5-48AD-9602-3F06EC34D265}">
      <dsp:nvSpPr>
        <dsp:cNvPr id="0" name=""/>
        <dsp:cNvSpPr/>
      </dsp:nvSpPr>
      <dsp:spPr>
        <a:xfrm>
          <a:off x="2877275" y="3124421"/>
          <a:ext cx="2610617" cy="968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20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Identification of Exposure Pathways by Modeling Simulation</a:t>
          </a:r>
          <a:endParaRPr lang="he-IL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77275" y="3124421"/>
        <a:ext cx="2610617" cy="968539"/>
      </dsp:txXfrm>
    </dsp:sp>
    <dsp:sp modelId="{80255864-CCCB-47EE-A0FC-03A5EEE1E651}">
      <dsp:nvSpPr>
        <dsp:cNvPr id="0" name=""/>
        <dsp:cNvSpPr/>
      </dsp:nvSpPr>
      <dsp:spPr>
        <a:xfrm>
          <a:off x="5749064" y="1325705"/>
          <a:ext cx="2610617" cy="1798715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56F41-1139-42BC-802E-47B74CDF69ED}">
      <dsp:nvSpPr>
        <dsp:cNvPr id="0" name=""/>
        <dsp:cNvSpPr/>
      </dsp:nvSpPr>
      <dsp:spPr>
        <a:xfrm>
          <a:off x="5749064" y="3124421"/>
          <a:ext cx="2610617" cy="968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20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Design of Emergency Response Facilities</a:t>
          </a:r>
          <a:endParaRPr lang="he-IL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49064" y="3124421"/>
        <a:ext cx="2610617" cy="968539"/>
      </dsp:txXfrm>
    </dsp:sp>
    <dsp:sp modelId="{62DCA397-5A6B-4B05-8CB0-705F54AB20DD}">
      <dsp:nvSpPr>
        <dsp:cNvPr id="0" name=""/>
        <dsp:cNvSpPr/>
      </dsp:nvSpPr>
      <dsp:spPr>
        <a:xfrm>
          <a:off x="8620854" y="1325705"/>
          <a:ext cx="2610617" cy="1798715"/>
        </a:xfrm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812" t="12907" r="-9230" b="14121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5B938-5466-4B53-9D78-42066D2B1AD4}">
      <dsp:nvSpPr>
        <dsp:cNvPr id="0" name=""/>
        <dsp:cNvSpPr/>
      </dsp:nvSpPr>
      <dsp:spPr>
        <a:xfrm>
          <a:off x="8620854" y="3124421"/>
          <a:ext cx="2610617" cy="968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he-IL" sz="20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riam" pitchFamily="34" charset="-79"/>
            </a:rPr>
            <a:t>Derivation of Cleanup Strategy</a:t>
          </a:r>
          <a:endParaRPr lang="he-IL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20854" y="3124421"/>
        <a:ext cx="2610617" cy="96853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58CFD7-886B-46C6-9D58-1D2DD47D6909}">
      <dsp:nvSpPr>
        <dsp:cNvPr id="0" name=""/>
        <dsp:cNvSpPr/>
      </dsp:nvSpPr>
      <dsp:spPr>
        <a:xfrm>
          <a:off x="502338" y="1243"/>
          <a:ext cx="3091722" cy="18550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Pumping Well design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ASHDOD PORT</a:t>
          </a:r>
        </a:p>
      </dsp:txBody>
      <dsp:txXfrm>
        <a:off x="502338" y="1243"/>
        <a:ext cx="3091722" cy="1855033"/>
      </dsp:txXfrm>
    </dsp:sp>
    <dsp:sp modelId="{1DCBF93C-EB5B-4F4C-8EED-F49632597C14}">
      <dsp:nvSpPr>
        <dsp:cNvPr id="0" name=""/>
        <dsp:cNvSpPr/>
      </dsp:nvSpPr>
      <dsp:spPr>
        <a:xfrm>
          <a:off x="3903232" y="1243"/>
          <a:ext cx="3091722" cy="18550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De-Watering of Groundwater Level 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 30 Projects in Gush Dan Metropolis </a:t>
          </a:r>
          <a:endParaRPr lang="he-IL" sz="26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03232" y="1243"/>
        <a:ext cx="3091722" cy="1855033"/>
      </dsp:txXfrm>
    </dsp:sp>
    <dsp:sp modelId="{F8AC3284-0F1B-4D23-BC8C-04E35213B8FE}">
      <dsp:nvSpPr>
        <dsp:cNvPr id="0" name=""/>
        <dsp:cNvSpPr/>
      </dsp:nvSpPr>
      <dsp:spPr>
        <a:xfrm>
          <a:off x="7304127" y="1243"/>
          <a:ext cx="3091722" cy="18550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Reopening of Wells 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 10 Projects in Several Kibbutzim</a:t>
          </a:r>
          <a:endParaRPr lang="he-IL" sz="26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04127" y="1243"/>
        <a:ext cx="3091722" cy="1855033"/>
      </dsp:txXfrm>
    </dsp:sp>
    <dsp:sp modelId="{C59A2835-59E2-4F28-B7B7-C3C59A9D4FB6}">
      <dsp:nvSpPr>
        <dsp:cNvPr id="0" name=""/>
        <dsp:cNvSpPr/>
      </dsp:nvSpPr>
      <dsp:spPr>
        <a:xfrm>
          <a:off x="2202785" y="2165448"/>
          <a:ext cx="3091722" cy="18550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Geo-Hydrology Survey 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 60 Projects All Over Israel </a:t>
          </a:r>
          <a:endParaRPr lang="he-IL" sz="26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2785" y="2165448"/>
        <a:ext cx="3091722" cy="1855033"/>
      </dsp:txXfrm>
    </dsp:sp>
    <dsp:sp modelId="{105837BC-E60D-4FF3-B738-423E9342764A}">
      <dsp:nvSpPr>
        <dsp:cNvPr id="0" name=""/>
        <dsp:cNvSpPr/>
      </dsp:nvSpPr>
      <dsp:spPr>
        <a:xfrm>
          <a:off x="5603680" y="2165448"/>
          <a:ext cx="3091722" cy="18550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Sea-Water Encroachment Problems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Water Authority 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(Ashkelon, Ashdod, SHFDAN) </a:t>
          </a:r>
          <a:endParaRPr lang="he-IL" sz="18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03680" y="2165448"/>
        <a:ext cx="3091722" cy="185503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58CFD7-886B-46C6-9D58-1D2DD47D6909}">
      <dsp:nvSpPr>
        <dsp:cNvPr id="0" name=""/>
        <dsp:cNvSpPr/>
      </dsp:nvSpPr>
      <dsp:spPr>
        <a:xfrm>
          <a:off x="1256998" y="1467"/>
          <a:ext cx="3091377" cy="18548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Water Drainage design 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China (2), Dozens of Projects All Over Israel</a:t>
          </a:r>
        </a:p>
      </dsp:txBody>
      <dsp:txXfrm>
        <a:off x="1256998" y="1467"/>
        <a:ext cx="3091377" cy="1854826"/>
      </dsp:txXfrm>
    </dsp:sp>
    <dsp:sp modelId="{1DCBF93C-EB5B-4F4C-8EED-F49632597C14}">
      <dsp:nvSpPr>
        <dsp:cNvPr id="0" name=""/>
        <dsp:cNvSpPr/>
      </dsp:nvSpPr>
      <dsp:spPr>
        <a:xfrm>
          <a:off x="4657513" y="1467"/>
          <a:ext cx="3091377" cy="18548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Groundwater and River connections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RIMON (</a:t>
          </a:r>
          <a:r>
            <a:rPr lang="en-US" sz="2400" kern="1200" dirty="0" err="1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Yarkon</a:t>
          </a: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River)</a:t>
          </a:r>
          <a:endParaRPr lang="he-IL" sz="24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57513" y="1467"/>
        <a:ext cx="3091377" cy="1854826"/>
      </dsp:txXfrm>
    </dsp:sp>
    <dsp:sp modelId="{F8AC3284-0F1B-4D23-BC8C-04E35213B8FE}">
      <dsp:nvSpPr>
        <dsp:cNvPr id="0" name=""/>
        <dsp:cNvSpPr/>
      </dsp:nvSpPr>
      <dsp:spPr>
        <a:xfrm>
          <a:off x="1256998" y="2165431"/>
          <a:ext cx="3091377" cy="18548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Connate water analysis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Projects in the </a:t>
          </a:r>
          <a:r>
            <a:rPr lang="en-US" sz="2400" kern="1200" dirty="0" err="1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Arava</a:t>
          </a: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Region</a:t>
          </a:r>
          <a:endParaRPr lang="he-IL" sz="24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56998" y="2165431"/>
        <a:ext cx="3091377" cy="1854826"/>
      </dsp:txXfrm>
    </dsp:sp>
    <dsp:sp modelId="{C59A2835-59E2-4F28-B7B7-C3C59A9D4FB6}">
      <dsp:nvSpPr>
        <dsp:cNvPr id="0" name=""/>
        <dsp:cNvSpPr/>
      </dsp:nvSpPr>
      <dsp:spPr>
        <a:xfrm>
          <a:off x="4657513" y="2165431"/>
          <a:ext cx="3091377" cy="18548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Management Model for Aquifer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Projects for the Water Authority</a:t>
          </a:r>
          <a:endParaRPr lang="he-IL" sz="24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57513" y="2165431"/>
        <a:ext cx="3091377" cy="185482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58CFD7-886B-46C6-9D58-1D2DD47D6909}">
      <dsp:nvSpPr>
        <dsp:cNvPr id="0" name=""/>
        <dsp:cNvSpPr/>
      </dsp:nvSpPr>
      <dsp:spPr>
        <a:xfrm>
          <a:off x="502338" y="1243"/>
          <a:ext cx="3091722" cy="18550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3D</a:t>
          </a:r>
          <a:r>
            <a:rPr lang="en-US" sz="2200" kern="1200" dirty="0" smtClean="0"/>
            <a:t> Modeling of Chemical Soil Pollution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</a:t>
          </a:r>
        </a:p>
      </dsp:txBody>
      <dsp:txXfrm>
        <a:off x="502338" y="1243"/>
        <a:ext cx="3091722" cy="1855033"/>
      </dsp:txXfrm>
    </dsp:sp>
    <dsp:sp modelId="{1DCBF93C-EB5B-4F4C-8EED-F49632597C14}">
      <dsp:nvSpPr>
        <dsp:cNvPr id="0" name=""/>
        <dsp:cNvSpPr/>
      </dsp:nvSpPr>
      <dsp:spPr>
        <a:xfrm>
          <a:off x="3903232" y="1243"/>
          <a:ext cx="3091722" cy="18550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3D</a:t>
          </a:r>
          <a:r>
            <a:rPr lang="en-US" sz="2200" kern="1200" dirty="0" smtClean="0"/>
            <a:t> Modeling of Chemical and Bio-Chemical Groundwater Pollution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ELGRESSY, SVE</a:t>
          </a:r>
          <a:endParaRPr lang="he-IL" sz="22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03232" y="1243"/>
        <a:ext cx="3091722" cy="1855033"/>
      </dsp:txXfrm>
    </dsp:sp>
    <dsp:sp modelId="{F8AC3284-0F1B-4D23-BC8C-04E35213B8FE}">
      <dsp:nvSpPr>
        <dsp:cNvPr id="0" name=""/>
        <dsp:cNvSpPr/>
      </dsp:nvSpPr>
      <dsp:spPr>
        <a:xfrm>
          <a:off x="7304127" y="1243"/>
          <a:ext cx="3091722" cy="18550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Risk Analysis of Polluted Sites Pump and Treat Site Design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Sea Ashkelon (Compost Plant) </a:t>
          </a:r>
          <a:endParaRPr lang="he-IL" sz="22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04127" y="1243"/>
        <a:ext cx="3091722" cy="1855033"/>
      </dsp:txXfrm>
    </dsp:sp>
    <dsp:sp modelId="{C59A2835-59E2-4F28-B7B7-C3C59A9D4FB6}">
      <dsp:nvSpPr>
        <dsp:cNvPr id="0" name=""/>
        <dsp:cNvSpPr/>
      </dsp:nvSpPr>
      <dsp:spPr>
        <a:xfrm>
          <a:off x="2202785" y="2165448"/>
          <a:ext cx="3091722" cy="18550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SVE Treatment Design 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LUDAN </a:t>
          </a:r>
          <a:endParaRPr lang="he-IL" sz="22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2785" y="2165448"/>
        <a:ext cx="3091722" cy="1855033"/>
      </dsp:txXfrm>
    </dsp:sp>
    <dsp:sp modelId="{105837BC-E60D-4FF3-B738-423E9342764A}">
      <dsp:nvSpPr>
        <dsp:cNvPr id="0" name=""/>
        <dsp:cNvSpPr/>
      </dsp:nvSpPr>
      <dsp:spPr>
        <a:xfrm>
          <a:off x="5603680" y="2165448"/>
          <a:ext cx="3091722" cy="18550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Electro-Kinetics Remediation Technology </a:t>
          </a:r>
        </a:p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ELGRESSY</a:t>
          </a:r>
          <a:r>
            <a:rPr lang="en-US" sz="18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he-IL" sz="18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03680" y="2165448"/>
        <a:ext cx="3091722" cy="185503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58CFD7-886B-46C6-9D58-1D2DD47D6909}">
      <dsp:nvSpPr>
        <dsp:cNvPr id="0" name=""/>
        <dsp:cNvSpPr/>
      </dsp:nvSpPr>
      <dsp:spPr>
        <a:xfrm>
          <a:off x="1424214" y="1804"/>
          <a:ext cx="3064190" cy="18385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Gas Station Pollution Analysis 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 Over Israel </a:t>
          </a:r>
        </a:p>
      </dsp:txBody>
      <dsp:txXfrm>
        <a:off x="1424214" y="1804"/>
        <a:ext cx="3064190" cy="1838514"/>
      </dsp:txXfrm>
    </dsp:sp>
    <dsp:sp modelId="{1DCBF93C-EB5B-4F4C-8EED-F49632597C14}">
      <dsp:nvSpPr>
        <dsp:cNvPr id="0" name=""/>
        <dsp:cNvSpPr/>
      </dsp:nvSpPr>
      <dsp:spPr>
        <a:xfrm>
          <a:off x="4794824" y="1804"/>
          <a:ext cx="3064190" cy="18385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Large Site Pollution Remediation Design 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USA, Ghana, Thailand</a:t>
          </a:r>
          <a:endParaRPr lang="he-IL" sz="26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4824" y="1804"/>
        <a:ext cx="3064190" cy="1838514"/>
      </dsp:txXfrm>
    </dsp:sp>
    <dsp:sp modelId="{F8AC3284-0F1B-4D23-BC8C-04E35213B8FE}">
      <dsp:nvSpPr>
        <dsp:cNvPr id="0" name=""/>
        <dsp:cNvSpPr/>
      </dsp:nvSpPr>
      <dsp:spPr>
        <a:xfrm>
          <a:off x="1424214" y="2146738"/>
          <a:ext cx="3064190" cy="18385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River Pollution 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Angola</a:t>
          </a:r>
          <a:endParaRPr lang="he-IL" sz="26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4214" y="2146738"/>
        <a:ext cx="3064190" cy="1838514"/>
      </dsp:txXfrm>
    </dsp:sp>
    <dsp:sp modelId="{C59A2835-59E2-4F28-B7B7-C3C59A9D4FB6}">
      <dsp:nvSpPr>
        <dsp:cNvPr id="0" name=""/>
        <dsp:cNvSpPr/>
      </dsp:nvSpPr>
      <dsp:spPr>
        <a:xfrm>
          <a:off x="4794824" y="2146738"/>
          <a:ext cx="3064190" cy="18385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Lake Pollution 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Lake Champlain (Vermont, USA) </a:t>
          </a:r>
          <a:endParaRPr lang="he-IL" sz="260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4824" y="2146738"/>
        <a:ext cx="3064190" cy="183851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58CFD7-886B-46C6-9D58-1D2DD47D6909}">
      <dsp:nvSpPr>
        <dsp:cNvPr id="0" name=""/>
        <dsp:cNvSpPr/>
      </dsp:nvSpPr>
      <dsp:spPr>
        <a:xfrm>
          <a:off x="2866" y="625363"/>
          <a:ext cx="2273960" cy="1364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GIS, CAD</a:t>
          </a:r>
        </a:p>
      </dsp:txBody>
      <dsp:txXfrm>
        <a:off x="2866" y="625363"/>
        <a:ext cx="2273960" cy="1364376"/>
      </dsp:txXfrm>
    </dsp:sp>
    <dsp:sp modelId="{1DCBF93C-EB5B-4F4C-8EED-F49632597C14}">
      <dsp:nvSpPr>
        <dsp:cNvPr id="0" name=""/>
        <dsp:cNvSpPr/>
      </dsp:nvSpPr>
      <dsp:spPr>
        <a:xfrm>
          <a:off x="2504222" y="625363"/>
          <a:ext cx="2273960" cy="1364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none" kern="120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USGS Software</a:t>
          </a:r>
          <a:r>
            <a:rPr lang="en-US" sz="2200" kern="1200" dirty="0" smtClean="0"/>
            <a:t> MODFLOW, MT3D, RT3D</a:t>
          </a:r>
          <a:endParaRPr lang="he-IL" sz="2200" kern="1200" dirty="0"/>
        </a:p>
      </dsp:txBody>
      <dsp:txXfrm>
        <a:off x="2504222" y="625363"/>
        <a:ext cx="2273960" cy="1364376"/>
      </dsp:txXfrm>
    </dsp:sp>
    <dsp:sp modelId="{F8AC3284-0F1B-4D23-BC8C-04E35213B8FE}">
      <dsp:nvSpPr>
        <dsp:cNvPr id="0" name=""/>
        <dsp:cNvSpPr/>
      </dsp:nvSpPr>
      <dsp:spPr>
        <a:xfrm>
          <a:off x="5005579" y="625363"/>
          <a:ext cx="2273960" cy="1364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EPA Software and Regulation</a:t>
          </a:r>
          <a:endParaRPr lang="he-IL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05579" y="625363"/>
        <a:ext cx="2273960" cy="1364376"/>
      </dsp:txXfrm>
    </dsp:sp>
    <dsp:sp modelId="{C59A2835-59E2-4F28-B7B7-C3C59A9D4FB6}">
      <dsp:nvSpPr>
        <dsp:cNvPr id="0" name=""/>
        <dsp:cNvSpPr/>
      </dsp:nvSpPr>
      <dsp:spPr>
        <a:xfrm>
          <a:off x="7506936" y="625363"/>
          <a:ext cx="2273960" cy="1364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BIO screen, </a:t>
          </a:r>
          <a:r>
            <a:rPr lang="en-US" sz="2200" kern="1200" dirty="0" err="1" smtClean="0"/>
            <a:t>Biochlor</a:t>
          </a:r>
          <a:r>
            <a:rPr lang="en-US" sz="2200" kern="1200" dirty="0" smtClean="0"/>
            <a:t>, </a:t>
          </a:r>
          <a:r>
            <a:rPr lang="en-US" sz="2200" kern="1200" dirty="0" err="1" smtClean="0"/>
            <a:t>BioPlume</a:t>
          </a:r>
          <a:r>
            <a:rPr lang="en-US" sz="2200" kern="1200" dirty="0" smtClean="0"/>
            <a:t> II and III </a:t>
          </a:r>
          <a:endParaRPr lang="he-IL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06936" y="625363"/>
        <a:ext cx="2273960" cy="1364376"/>
      </dsp:txXfrm>
    </dsp:sp>
    <dsp:sp modelId="{F34A6587-72C4-4194-AC9D-8EFB30A30235}">
      <dsp:nvSpPr>
        <dsp:cNvPr id="0" name=""/>
        <dsp:cNvSpPr/>
      </dsp:nvSpPr>
      <dsp:spPr>
        <a:xfrm>
          <a:off x="2866" y="2217135"/>
          <a:ext cx="2273960" cy="1364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F.E.M Software in Fluid and Solid Mechanics </a:t>
          </a:r>
          <a:endParaRPr lang="he-IL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66" y="2217135"/>
        <a:ext cx="2273960" cy="1364376"/>
      </dsp:txXfrm>
    </dsp:sp>
    <dsp:sp modelId="{A1E79B12-CFD9-469E-8AB6-909B902BF605}">
      <dsp:nvSpPr>
        <dsp:cNvPr id="0" name=""/>
        <dsp:cNvSpPr/>
      </dsp:nvSpPr>
      <dsp:spPr>
        <a:xfrm>
          <a:off x="2504222" y="2217135"/>
          <a:ext cx="2273960" cy="1364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Avenue, </a:t>
          </a:r>
          <a:r>
            <a:rPr lang="en-US" sz="2200" kern="1200" dirty="0" err="1" smtClean="0"/>
            <a:t>MapObject</a:t>
          </a:r>
          <a:r>
            <a:rPr lang="en-US" sz="2200" kern="1200" dirty="0" smtClean="0"/>
            <a:t>, </a:t>
          </a:r>
          <a:r>
            <a:rPr lang="en-US" sz="2200" kern="1200" dirty="0" err="1" smtClean="0"/>
            <a:t>Vbasic</a:t>
          </a:r>
          <a:r>
            <a:rPr lang="en-US" sz="2200" kern="1200" dirty="0" smtClean="0"/>
            <a:t>, API</a:t>
          </a:r>
          <a:endParaRPr lang="he-IL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04222" y="2217135"/>
        <a:ext cx="2273960" cy="1364376"/>
      </dsp:txXfrm>
    </dsp:sp>
    <dsp:sp modelId="{7D2DA0C6-B33C-4506-B209-B6D3C22F89F3}">
      <dsp:nvSpPr>
        <dsp:cNvPr id="0" name=""/>
        <dsp:cNvSpPr/>
      </dsp:nvSpPr>
      <dsp:spPr>
        <a:xfrm>
          <a:off x="5005579" y="2217135"/>
          <a:ext cx="2273960" cy="1364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C,C++, Fortran</a:t>
          </a:r>
          <a:endParaRPr lang="en-US" sz="22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05579" y="2217135"/>
        <a:ext cx="2273960" cy="1364376"/>
      </dsp:txXfrm>
    </dsp:sp>
    <dsp:sp modelId="{C6E1DA0C-F7AC-4072-8A2F-261B056F22B1}">
      <dsp:nvSpPr>
        <dsp:cNvPr id="0" name=""/>
        <dsp:cNvSpPr/>
      </dsp:nvSpPr>
      <dsp:spPr>
        <a:xfrm>
          <a:off x="7506936" y="2217135"/>
          <a:ext cx="2273960" cy="1364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PHP., XML, ASP</a:t>
          </a:r>
          <a:endParaRPr lang="he-IL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06936" y="2217135"/>
        <a:ext cx="2273960" cy="136437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CBF93C-EB5B-4F4C-8EED-F49632597C14}">
      <dsp:nvSpPr>
        <dsp:cNvPr id="0" name=""/>
        <dsp:cNvSpPr/>
      </dsp:nvSpPr>
      <dsp:spPr>
        <a:xfrm>
          <a:off x="0" y="1010536"/>
          <a:ext cx="3276638" cy="19659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3D</a:t>
          </a:r>
          <a:r>
            <a:rPr lang="en-US" sz="3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Points Sources Models </a:t>
          </a:r>
          <a:endParaRPr lang="he-IL" sz="3600" b="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010536"/>
        <a:ext cx="3276638" cy="1965983"/>
      </dsp:txXfrm>
    </dsp:sp>
    <dsp:sp modelId="{F8AC3284-0F1B-4D23-BC8C-04E35213B8FE}">
      <dsp:nvSpPr>
        <dsp:cNvPr id="0" name=""/>
        <dsp:cNvSpPr/>
      </dsp:nvSpPr>
      <dsp:spPr>
        <a:xfrm>
          <a:off x="3604302" y="1010536"/>
          <a:ext cx="3276638" cy="19659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Dispersion Models For Urban Areas</a:t>
          </a:r>
          <a:endParaRPr lang="he-IL" sz="3600" b="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4302" y="1010536"/>
        <a:ext cx="3276638" cy="1965983"/>
      </dsp:txXfrm>
    </dsp:sp>
    <dsp:sp modelId="{C59A2835-59E2-4F28-B7B7-C3C59A9D4FB6}">
      <dsp:nvSpPr>
        <dsp:cNvPr id="0" name=""/>
        <dsp:cNvSpPr/>
      </dsp:nvSpPr>
      <dsp:spPr>
        <a:xfrm>
          <a:off x="7208605" y="1010536"/>
          <a:ext cx="3276638" cy="19659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Photochemical Air Quality</a:t>
          </a:r>
          <a:endParaRPr lang="he-IL" sz="3600" b="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08605" y="1010536"/>
        <a:ext cx="3276638" cy="196598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CBF93C-EB5B-4F4C-8EED-F49632597C14}">
      <dsp:nvSpPr>
        <dsp:cNvPr id="0" name=""/>
        <dsp:cNvSpPr/>
      </dsp:nvSpPr>
      <dsp:spPr>
        <a:xfrm>
          <a:off x="335855" y="154"/>
          <a:ext cx="3066729" cy="184003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Advection and Dispersion </a:t>
          </a:r>
          <a:endParaRPr lang="he-IL" sz="3600" b="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5855" y="154"/>
        <a:ext cx="3066729" cy="1840037"/>
      </dsp:txXfrm>
    </dsp:sp>
    <dsp:sp modelId="{F8AC3284-0F1B-4D23-BC8C-04E35213B8FE}">
      <dsp:nvSpPr>
        <dsp:cNvPr id="0" name=""/>
        <dsp:cNvSpPr/>
      </dsp:nvSpPr>
      <dsp:spPr>
        <a:xfrm>
          <a:off x="3709257" y="154"/>
          <a:ext cx="3066729" cy="184003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Sorption and Retardation</a:t>
          </a:r>
          <a:endParaRPr lang="he-IL" sz="3600" b="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257" y="154"/>
        <a:ext cx="3066729" cy="1840037"/>
      </dsp:txXfrm>
    </dsp:sp>
    <dsp:sp modelId="{C59A2835-59E2-4F28-B7B7-C3C59A9D4FB6}">
      <dsp:nvSpPr>
        <dsp:cNvPr id="0" name=""/>
        <dsp:cNvSpPr/>
      </dsp:nvSpPr>
      <dsp:spPr>
        <a:xfrm>
          <a:off x="7082659" y="154"/>
          <a:ext cx="3066729" cy="184003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Chemical/</a:t>
          </a:r>
          <a:r>
            <a:rPr lang="en-US" sz="2800" kern="1200" dirty="0" err="1" smtClean="0"/>
            <a:t>Abiotic</a:t>
          </a:r>
          <a:r>
            <a:rPr lang="en-US" sz="2800" kern="1200" dirty="0" smtClean="0"/>
            <a:t> processes</a:t>
          </a:r>
          <a:endParaRPr lang="he-IL" sz="2800" b="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82659" y="154"/>
        <a:ext cx="3066729" cy="1840037"/>
      </dsp:txXfrm>
    </dsp:sp>
    <dsp:sp modelId="{C17B0DB5-2E65-479E-B338-F6F93CF0D498}">
      <dsp:nvSpPr>
        <dsp:cNvPr id="0" name=""/>
        <dsp:cNvSpPr/>
      </dsp:nvSpPr>
      <dsp:spPr>
        <a:xfrm>
          <a:off x="2022556" y="2146864"/>
          <a:ext cx="3066729" cy="184003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Volatilization</a:t>
          </a:r>
          <a:endParaRPr lang="he-IL" sz="3600" b="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22556" y="2146864"/>
        <a:ext cx="3066729" cy="1840037"/>
      </dsp:txXfrm>
    </dsp:sp>
    <dsp:sp modelId="{1E63FDFD-1085-4615-B564-FD824609ABCE}">
      <dsp:nvSpPr>
        <dsp:cNvPr id="0" name=""/>
        <dsp:cNvSpPr/>
      </dsp:nvSpPr>
      <dsp:spPr>
        <a:xfrm>
          <a:off x="5395958" y="2146864"/>
          <a:ext cx="3066729" cy="184003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Biodegradation</a:t>
          </a:r>
          <a:endParaRPr lang="he-IL" sz="3200" b="0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95958" y="2146864"/>
        <a:ext cx="3066729" cy="184003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CBF93C-EB5B-4F4C-8EED-F49632597C14}">
      <dsp:nvSpPr>
        <dsp:cNvPr id="0" name=""/>
        <dsp:cNvSpPr/>
      </dsp:nvSpPr>
      <dsp:spPr>
        <a:xfrm>
          <a:off x="163831" y="491"/>
          <a:ext cx="3174243" cy="19045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rPr>
            <a:t>Failure Analysis of Soil Excavation</a:t>
          </a:r>
          <a:endParaRPr lang="he-IL" sz="2800" b="1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3831" y="491"/>
        <a:ext cx="3174243" cy="1904546"/>
      </dsp:txXfrm>
    </dsp:sp>
    <dsp:sp modelId="{F8AC3284-0F1B-4D23-BC8C-04E35213B8FE}">
      <dsp:nvSpPr>
        <dsp:cNvPr id="0" name=""/>
        <dsp:cNvSpPr/>
      </dsp:nvSpPr>
      <dsp:spPr>
        <a:xfrm>
          <a:off x="3655500" y="491"/>
          <a:ext cx="3174243" cy="19045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rPr>
            <a:t>Retaining Wall Analysis</a:t>
          </a:r>
          <a:endParaRPr lang="he-IL" sz="2800" b="1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55500" y="491"/>
        <a:ext cx="3174243" cy="1904546"/>
      </dsp:txXfrm>
    </dsp:sp>
    <dsp:sp modelId="{C59A2835-59E2-4F28-B7B7-C3C59A9D4FB6}">
      <dsp:nvSpPr>
        <dsp:cNvPr id="0" name=""/>
        <dsp:cNvSpPr/>
      </dsp:nvSpPr>
      <dsp:spPr>
        <a:xfrm>
          <a:off x="7147168" y="491"/>
          <a:ext cx="3174243" cy="19045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rPr>
            <a:t>Up Lift Analysis of Structures</a:t>
          </a:r>
          <a:endParaRPr lang="he-IL" sz="2800" b="1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47168" y="491"/>
        <a:ext cx="3174243" cy="1904546"/>
      </dsp:txXfrm>
    </dsp:sp>
    <dsp:sp modelId="{0BB87CF5-CB2C-44AE-8857-817D784D8445}">
      <dsp:nvSpPr>
        <dsp:cNvPr id="0" name=""/>
        <dsp:cNvSpPr/>
      </dsp:nvSpPr>
      <dsp:spPr>
        <a:xfrm>
          <a:off x="163831" y="2222462"/>
          <a:ext cx="3174243" cy="19045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rPr>
            <a:t>Subsidence and Soil Settlement</a:t>
          </a:r>
          <a:endParaRPr lang="he-IL" sz="2800" b="1" kern="1200" dirty="0">
            <a:solidFill>
              <a:schemeClr val="accent1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3831" y="2222462"/>
        <a:ext cx="3174243" cy="1904546"/>
      </dsp:txXfrm>
    </dsp:sp>
    <dsp:sp modelId="{5370DA2E-58CC-4E03-BB54-34E2B20C81D2}">
      <dsp:nvSpPr>
        <dsp:cNvPr id="0" name=""/>
        <dsp:cNvSpPr/>
      </dsp:nvSpPr>
      <dsp:spPr>
        <a:xfrm>
          <a:off x="3655500" y="2222462"/>
          <a:ext cx="3174243" cy="19045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rPr>
            <a:t>Stability Analysis of Foundations (Piles and Plates)</a:t>
          </a:r>
        </a:p>
      </dsp:txBody>
      <dsp:txXfrm>
        <a:off x="3655500" y="2222462"/>
        <a:ext cx="3174243" cy="1904546"/>
      </dsp:txXfrm>
    </dsp:sp>
    <dsp:sp modelId="{62104386-1E2F-4573-A311-A5B04029DD91}">
      <dsp:nvSpPr>
        <dsp:cNvPr id="0" name=""/>
        <dsp:cNvSpPr/>
      </dsp:nvSpPr>
      <dsp:spPr>
        <a:xfrm>
          <a:off x="7147168" y="2222462"/>
          <a:ext cx="3174243" cy="19045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Embankment Stability</a:t>
          </a:r>
          <a:endParaRPr kumimoji="0" lang="en-US" sz="28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+mn-lt"/>
            <a:ea typeface="+mn-ea"/>
            <a:cs typeface="+mn-cs"/>
          </a:endParaRPr>
        </a:p>
      </dsp:txBody>
      <dsp:txXfrm>
        <a:off x="7147168" y="2222462"/>
        <a:ext cx="3174243" cy="1904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8667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00113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962473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1" y="0"/>
            <a:ext cx="40386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5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5" y="1714500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2" y="4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043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061169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770049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02083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484120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352185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52795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85864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09219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4946259-5C03-4DC6-B10F-F1794D303A28}" type="datetimeFigureOut">
              <a:rPr lang="he-IL" smtClean="0"/>
              <a:pPr/>
              <a:t>י"א/אב/תשע"ו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FFB87AB8-D434-4E59-9F21-BE73A5A9A6C1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567133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8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65759" y="2166365"/>
            <a:ext cx="11471565" cy="1077970"/>
          </a:xfrm>
        </p:spPr>
        <p:txBody>
          <a:bodyPr>
            <a:normAutofit/>
          </a:bodyPr>
          <a:lstStyle/>
          <a:p>
            <a:pPr rtl="0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e.d.</a:t>
            </a: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technology</a:t>
            </a:r>
            <a:endParaRPr lang="he-I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4481384"/>
            <a:ext cx="9144000" cy="1655805"/>
          </a:xfrm>
        </p:spPr>
        <p:txBody>
          <a:bodyPr>
            <a:normAutofit/>
          </a:bodyPr>
          <a:lstStyle/>
          <a:p>
            <a:pPr lvl="2" algn="l" rtl="0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David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Zeitoun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l" rtl="0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2016</a:t>
            </a:r>
            <a:endParaRPr lang="he-I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2224222" y="3284700"/>
            <a:ext cx="881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spc="100" dirty="0" smtClean="0">
                <a:solidFill>
                  <a:schemeClr val="tx2">
                    <a:lumMod val="50000"/>
                  </a:schemeClr>
                </a:solidFill>
              </a:rPr>
              <a:t>Professionals in the Field of </a:t>
            </a:r>
            <a:r>
              <a:rPr lang="en-US" sz="2400" i="1" spc="100" dirty="0" smtClean="0">
                <a:solidFill>
                  <a:schemeClr val="tx2">
                    <a:lumMod val="50000"/>
                  </a:schemeClr>
                </a:solidFill>
              </a:rPr>
              <a:t>Hydrology and </a:t>
            </a:r>
            <a:r>
              <a:rPr lang="en-US" sz="2400" i="1" spc="100" dirty="0" smtClean="0">
                <a:solidFill>
                  <a:schemeClr val="tx2">
                    <a:lumMod val="50000"/>
                  </a:schemeClr>
                </a:solidFill>
              </a:rPr>
              <a:t>Water Pollution</a:t>
            </a:r>
            <a:endParaRPr lang="he-IL" sz="2400" i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תמונה 6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598" y="2201333"/>
            <a:ext cx="1811867" cy="135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72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25338" y="203200"/>
            <a:ext cx="9784080" cy="1055599"/>
          </a:xfrm>
        </p:spPr>
        <p:txBody>
          <a:bodyPr>
            <a:normAutofit/>
          </a:bodyPr>
          <a:lstStyle/>
          <a:p>
            <a:pPr algn="just" rtl="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Our PROJECTS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5051891"/>
              </p:ext>
            </p:extLst>
          </p:nvPr>
        </p:nvGraphicFramePr>
        <p:xfrm>
          <a:off x="1675248" y="2273300"/>
          <a:ext cx="9005890" cy="402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מלבן 6"/>
          <p:cNvSpPr/>
          <p:nvPr/>
        </p:nvSpPr>
        <p:spPr>
          <a:xfrm>
            <a:off x="2641599" y="1005446"/>
            <a:ext cx="8039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Geo-Hydrology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601" y="346545"/>
            <a:ext cx="1347537" cy="13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06145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864894" y="2166364"/>
            <a:ext cx="10236431" cy="1739347"/>
          </a:xfrm>
        </p:spPr>
        <p:txBody>
          <a:bodyPr>
            <a:normAutofit/>
          </a:bodyPr>
          <a:lstStyle/>
          <a:p>
            <a:pPr rtl="0"/>
            <a:r>
              <a:rPr lang="en-US" sz="3200" dirty="0" smtClean="0"/>
              <a:t>Our </a:t>
            </a:r>
            <a:r>
              <a:rPr lang="en-US" sz="3200" dirty="0"/>
              <a:t>PROJECTS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Water and Soil Pollution</a:t>
            </a:r>
            <a:endParaRPr lang="he-I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357" y="2362268"/>
            <a:ext cx="1347537" cy="13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07531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25338" y="203200"/>
            <a:ext cx="9784080" cy="1055599"/>
          </a:xfrm>
        </p:spPr>
        <p:txBody>
          <a:bodyPr>
            <a:normAutofit/>
          </a:bodyPr>
          <a:lstStyle/>
          <a:p>
            <a:pPr algn="just" rtl="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Our PROJECTS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83655068"/>
              </p:ext>
            </p:extLst>
          </p:nvPr>
        </p:nvGraphicFramePr>
        <p:xfrm>
          <a:off x="749301" y="2222500"/>
          <a:ext cx="10898188" cy="402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מלבן 6"/>
          <p:cNvSpPr/>
          <p:nvPr/>
        </p:nvSpPr>
        <p:spPr>
          <a:xfrm>
            <a:off x="2641599" y="1005446"/>
            <a:ext cx="8039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Water and Soil Pollution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601" y="346545"/>
            <a:ext cx="1347537" cy="13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7934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25338" y="203200"/>
            <a:ext cx="9784080" cy="1055599"/>
          </a:xfrm>
        </p:spPr>
        <p:txBody>
          <a:bodyPr>
            <a:normAutofit/>
          </a:bodyPr>
          <a:lstStyle/>
          <a:p>
            <a:pPr algn="just" rtl="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Our PROJECTS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40797425"/>
              </p:ext>
            </p:extLst>
          </p:nvPr>
        </p:nvGraphicFramePr>
        <p:xfrm>
          <a:off x="1608415" y="2453170"/>
          <a:ext cx="9283229" cy="3987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מלבן 6"/>
          <p:cNvSpPr/>
          <p:nvPr/>
        </p:nvSpPr>
        <p:spPr>
          <a:xfrm>
            <a:off x="2641599" y="1005446"/>
            <a:ext cx="8039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Water and Soil Pollution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601" y="346545"/>
            <a:ext cx="1347537" cy="13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21544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מציין מיקום של תמונה 6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18" b="4605"/>
          <a:stretch/>
        </p:blipFill>
        <p:spPr>
          <a:xfrm>
            <a:off x="0" y="-14514"/>
            <a:ext cx="12218741" cy="6872514"/>
          </a:xfr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endParaRPr lang="he-I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0993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64986" y="303095"/>
            <a:ext cx="9784080" cy="955704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expertise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51204144"/>
              </p:ext>
            </p:extLst>
          </p:nvPr>
        </p:nvGraphicFramePr>
        <p:xfrm>
          <a:off x="1203325" y="2011363"/>
          <a:ext cx="9783763" cy="420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מלבן 6"/>
          <p:cNvSpPr/>
          <p:nvPr/>
        </p:nvSpPr>
        <p:spPr>
          <a:xfrm>
            <a:off x="977900" y="1081646"/>
            <a:ext cx="8648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 in Water Pollution Engineering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1872" y="303095"/>
            <a:ext cx="2196919" cy="137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8537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01800"/>
            <a:ext cx="12192000" cy="376284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0500" y="203200"/>
            <a:ext cx="12543033" cy="1055599"/>
          </a:xfrm>
        </p:spPr>
        <p:txBody>
          <a:bodyPr>
            <a:normAutofit/>
          </a:bodyPr>
          <a:lstStyle/>
          <a:p>
            <a:pPr algn="just" rtl="0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Advanced modeling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01032647"/>
              </p:ext>
            </p:extLst>
          </p:nvPr>
        </p:nvGraphicFramePr>
        <p:xfrm>
          <a:off x="820009" y="2061045"/>
          <a:ext cx="10485244" cy="3987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מלבן 6"/>
          <p:cNvSpPr/>
          <p:nvPr/>
        </p:nvSpPr>
        <p:spPr>
          <a:xfrm>
            <a:off x="3265714" y="1005446"/>
            <a:ext cx="8039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solidFill>
                  <a:schemeClr val="tx2">
                    <a:lumMod val="25000"/>
                  </a:schemeClr>
                </a:solidFill>
              </a:rPr>
              <a:t>Air Pollution</a:t>
            </a:r>
          </a:p>
        </p:txBody>
      </p:sp>
    </p:spTree>
    <p:extLst>
      <p:ext uri="{BB962C8B-B14F-4D97-AF65-F5344CB8AC3E}">
        <p14:creationId xmlns:p14="http://schemas.microsoft.com/office/powerpoint/2010/main" xmlns="" val="41284354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01800"/>
            <a:ext cx="12192000" cy="376284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0500" y="203200"/>
            <a:ext cx="12543033" cy="1055599"/>
          </a:xfrm>
        </p:spPr>
        <p:txBody>
          <a:bodyPr>
            <a:normAutofit/>
          </a:bodyPr>
          <a:lstStyle/>
          <a:p>
            <a:pPr algn="just" rtl="0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Advanced modeling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01032647"/>
              </p:ext>
            </p:extLst>
          </p:nvPr>
        </p:nvGraphicFramePr>
        <p:xfrm>
          <a:off x="820009" y="2061045"/>
          <a:ext cx="10485244" cy="3987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מלבן 6"/>
          <p:cNvSpPr/>
          <p:nvPr/>
        </p:nvSpPr>
        <p:spPr>
          <a:xfrm>
            <a:off x="3265714" y="1005446"/>
            <a:ext cx="8039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solidFill>
                  <a:schemeClr val="tx2">
                    <a:lumMod val="25000"/>
                  </a:schemeClr>
                </a:solidFill>
              </a:rPr>
              <a:t>Fate and Transport 3D modeling</a:t>
            </a:r>
            <a:endParaRPr lang="en-US" sz="3600" b="1" dirty="0" smtClean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4354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01800"/>
            <a:ext cx="12192000" cy="376284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0500" y="203200"/>
            <a:ext cx="12543033" cy="1055599"/>
          </a:xfrm>
        </p:spPr>
        <p:txBody>
          <a:bodyPr>
            <a:normAutofit/>
          </a:bodyPr>
          <a:lstStyle/>
          <a:p>
            <a:pPr algn="just" rtl="0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Advanced modeling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6330804"/>
              </p:ext>
            </p:extLst>
          </p:nvPr>
        </p:nvGraphicFramePr>
        <p:xfrm>
          <a:off x="820009" y="2222500"/>
          <a:ext cx="10485244" cy="412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מלבן 6"/>
          <p:cNvSpPr/>
          <p:nvPr/>
        </p:nvSpPr>
        <p:spPr>
          <a:xfrm>
            <a:off x="2832100" y="1005446"/>
            <a:ext cx="8473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solidFill>
                  <a:schemeClr val="tx2">
                    <a:lumMod val="25000"/>
                  </a:schemeClr>
                </a:solidFill>
              </a:rPr>
              <a:t>Soil Mechanics</a:t>
            </a:r>
          </a:p>
        </p:txBody>
      </p:sp>
    </p:spTree>
    <p:extLst>
      <p:ext uri="{BB962C8B-B14F-4D97-AF65-F5344CB8AC3E}">
        <p14:creationId xmlns:p14="http://schemas.microsoft.com/office/powerpoint/2010/main" xmlns="" val="29024320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01800"/>
            <a:ext cx="12192000" cy="376284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0500" y="203200"/>
            <a:ext cx="12543033" cy="1055599"/>
          </a:xfrm>
        </p:spPr>
        <p:txBody>
          <a:bodyPr>
            <a:normAutofit/>
          </a:bodyPr>
          <a:lstStyle/>
          <a:p>
            <a:pPr algn="just" rtl="0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Advanced modeling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69190123"/>
              </p:ext>
            </p:extLst>
          </p:nvPr>
        </p:nvGraphicFramePr>
        <p:xfrm>
          <a:off x="1491123" y="2315045"/>
          <a:ext cx="9209753" cy="3987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מלבן 6"/>
          <p:cNvSpPr/>
          <p:nvPr/>
        </p:nvSpPr>
        <p:spPr>
          <a:xfrm>
            <a:off x="685800" y="1005446"/>
            <a:ext cx="10619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solidFill>
                  <a:schemeClr val="tx2">
                    <a:lumMod val="25000"/>
                  </a:schemeClr>
                </a:solidFill>
              </a:rPr>
              <a:t>Solid and Fluid Mechanics</a:t>
            </a:r>
          </a:p>
        </p:txBody>
      </p:sp>
    </p:spTree>
    <p:extLst>
      <p:ext uri="{BB962C8B-B14F-4D97-AF65-F5344CB8AC3E}">
        <p14:creationId xmlns:p14="http://schemas.microsoft.com/office/powerpoint/2010/main" xmlns="" val="16562990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team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095" y="4374292"/>
            <a:ext cx="1955713" cy="22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6301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 rtl="0"/>
            <a:r>
              <a:rPr 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professionals</a:t>
            </a:r>
            <a:r>
              <a:rPr 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collaborations</a:t>
            </a:r>
            <a:endParaRPr lang="he-IL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79652052"/>
              </p:ext>
            </p:extLst>
          </p:nvPr>
        </p:nvGraphicFramePr>
        <p:xfrm>
          <a:off x="823784" y="2119313"/>
          <a:ext cx="6137189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מציין מיקום תוכן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70673067"/>
              </p:ext>
            </p:extLst>
          </p:nvPr>
        </p:nvGraphicFramePr>
        <p:xfrm>
          <a:off x="4827373" y="2119313"/>
          <a:ext cx="6808575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35562912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 ACADEMIC  collaborations</a:t>
            </a:r>
            <a:endParaRPr lang="he-IL" sz="4800" b="1" i="1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3191" y="0"/>
            <a:ext cx="2311743" cy="195783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0081" y="148873"/>
            <a:ext cx="4166437" cy="166375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1665" y="526982"/>
            <a:ext cx="3525795" cy="989181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191" y="4902542"/>
            <a:ext cx="3030355" cy="1215566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0472" y="4849137"/>
            <a:ext cx="3361038" cy="1322375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6249" y="4803658"/>
            <a:ext cx="3476625" cy="1314450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4983957" y="6274485"/>
            <a:ext cx="2214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0"/>
            <a:r>
              <a:rPr lang="en-US" sz="1600" i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Dept. of soil Engineering </a:t>
            </a:r>
            <a:endParaRPr lang="he-IL" sz="16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1202861" y="6300572"/>
            <a:ext cx="2236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Dept. of Soil Engineering </a:t>
            </a:r>
            <a:endParaRPr lang="he-IL" sz="16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8746652" y="6300572"/>
            <a:ext cx="24613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0"/>
            <a:r>
              <a:rPr lang="en-US" sz="1600" i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Dept. Applied Mathematics </a:t>
            </a:r>
            <a:endParaRPr lang="he-IL" sz="1600" i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1419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en-US" alt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Strength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022209" y="4271211"/>
            <a:ext cx="10158663" cy="1997242"/>
          </a:xfrm>
        </p:spPr>
        <p:txBody>
          <a:bodyPr>
            <a:noAutofit/>
          </a:bodyPr>
          <a:lstStyle/>
          <a:p>
            <a:pPr>
              <a:lnSpc>
                <a:spcPts val="5200"/>
              </a:lnSpc>
            </a:pPr>
            <a:r>
              <a:rPr lang="en-US" altLang="he-IL" sz="4000" i="1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Miriam" pitchFamily="34" charset="-79"/>
              </a:rPr>
              <a:t>Cost </a:t>
            </a:r>
            <a:r>
              <a:rPr lang="en-US" altLang="he-IL" sz="4000" i="1" dirty="0" smtClean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Miriam" pitchFamily="34" charset="-79"/>
              </a:rPr>
              <a:t>Reduction </a:t>
            </a:r>
            <a:r>
              <a:rPr lang="en-US" altLang="he-IL" sz="4000" i="1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Miriam" pitchFamily="34" charset="-79"/>
              </a:rPr>
              <a:t>of L</a:t>
            </a:r>
            <a:r>
              <a:rPr lang="en-US" altLang="he-IL" sz="4000" i="1" dirty="0" smtClean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Miriam" pitchFamily="34" charset="-79"/>
              </a:rPr>
              <a:t>arge Scale Projects </a:t>
            </a:r>
            <a:r>
              <a:rPr lang="en-US" altLang="he-IL" sz="4000" i="1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Miriam" pitchFamily="34" charset="-79"/>
              </a:rPr>
              <a:t>by </a:t>
            </a:r>
            <a:r>
              <a:rPr lang="en-US" altLang="he-IL" sz="4000" i="1" dirty="0" smtClean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Miriam" pitchFamily="34" charset="-79"/>
              </a:rPr>
              <a:t>Modeling </a:t>
            </a:r>
            <a:r>
              <a:rPr lang="en-US" altLang="he-IL" sz="4000" i="1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Miriam" pitchFamily="34" charset="-79"/>
              </a:rPr>
              <a:t>and </a:t>
            </a:r>
            <a:r>
              <a:rPr lang="en-US" altLang="he-IL" sz="4000" i="1" dirty="0" smtClean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Miriam" pitchFamily="34" charset="-79"/>
              </a:rPr>
              <a:t>Design </a:t>
            </a:r>
            <a:r>
              <a:rPr lang="en-US" altLang="he-IL" sz="4000" i="1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Miriam" pitchFamily="34" charset="-79"/>
              </a:rPr>
              <a:t>Optimization</a:t>
            </a:r>
            <a:endParaRPr lang="he-IL" sz="4000" i="1" dirty="0">
              <a:solidFill>
                <a:schemeClr val="bg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59" y="1956113"/>
            <a:ext cx="1547262" cy="21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44579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308099" y="284176"/>
            <a:ext cx="9678899" cy="1508760"/>
          </a:xfrm>
        </p:spPr>
        <p:txBody>
          <a:bodyPr>
            <a:normAutofit/>
          </a:bodyPr>
          <a:lstStyle/>
          <a:p>
            <a:r>
              <a:rPr lang="en-US" alt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Strength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2759" y="368155"/>
            <a:ext cx="957715" cy="1340801"/>
          </a:xfrm>
          <a:prstGeom prst="rect">
            <a:avLst/>
          </a:prstGeom>
        </p:spPr>
      </p:pic>
      <p:graphicFrame>
        <p:nvGraphicFramePr>
          <p:cNvPr id="8" name="דיאגרמה 7"/>
          <p:cNvGraphicFramePr/>
          <p:nvPr>
            <p:extLst>
              <p:ext uri="{D42A27DB-BD31-4B8C-83A1-F6EECF244321}">
                <p14:modId xmlns:p14="http://schemas.microsoft.com/office/powerpoint/2010/main" xmlns="" val="3424457365"/>
              </p:ext>
            </p:extLst>
          </p:nvPr>
        </p:nvGraphicFramePr>
        <p:xfrm>
          <a:off x="503669" y="1642533"/>
          <a:ext cx="1123695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0899584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דיאגרמה 5"/>
          <p:cNvGraphicFramePr/>
          <p:nvPr>
            <p:extLst>
              <p:ext uri="{D42A27DB-BD31-4B8C-83A1-F6EECF244321}">
                <p14:modId xmlns:p14="http://schemas.microsoft.com/office/powerpoint/2010/main" xmlns="" val="2589412078"/>
              </p:ext>
            </p:extLst>
          </p:nvPr>
        </p:nvGraphicFramePr>
        <p:xfrm>
          <a:off x="503669" y="1642533"/>
          <a:ext cx="1123695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Strength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2759" y="368155"/>
            <a:ext cx="957715" cy="134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95505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611"/>
          <a:stretch/>
        </p:blipFill>
        <p:spPr>
          <a:xfrm>
            <a:off x="-5009" y="1689100"/>
            <a:ext cx="12192000" cy="51562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DESIRABLE COLLABORATION</a:t>
            </a:r>
            <a:endParaRPr lang="he-I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10328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799819" y="258776"/>
            <a:ext cx="9784080" cy="150876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DESIRABLE COLLABORATION</a:t>
            </a: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מציין מיקום תוכן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81"/>
          <a:stretch/>
        </p:blipFill>
        <p:spPr>
          <a:xfrm>
            <a:off x="-9525" y="-254000"/>
            <a:ext cx="1707744" cy="2392363"/>
          </a:xfrm>
        </p:spPr>
      </p:pic>
      <p:sp>
        <p:nvSpPr>
          <p:cNvPr id="8" name="TextBox 7"/>
          <p:cNvSpPr txBox="1"/>
          <p:nvPr/>
        </p:nvSpPr>
        <p:spPr>
          <a:xfrm>
            <a:off x="2133600" y="2438400"/>
            <a:ext cx="8267700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>
              <a:spcAft>
                <a:spcPts val="2400"/>
              </a:spcAft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rm for an Advanced Geo-Hydrological Model Calculations;</a:t>
            </a:r>
          </a:p>
          <a:p>
            <a:pPr algn="just" rtl="0">
              <a:spcAft>
                <a:spcPts val="2400"/>
              </a:spcAft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Providing Consulting Services and an Ongoing Professional  Support.</a:t>
            </a:r>
            <a:endParaRPr lang="he-I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4645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  <a:endParaRPr lang="he-I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1168400" y="5379465"/>
            <a:ext cx="8675024" cy="1077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cap="all" spc="15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rtl="0"/>
            <a:r>
              <a:rPr lang="en-US" sz="3600" b="1" spc="22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spc="22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e.d.</a:t>
            </a:r>
            <a:r>
              <a:rPr lang="en-US" sz="3600" b="1" spc="22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technology</a:t>
            </a:r>
            <a:endParaRPr lang="he-IL" sz="3600" b="1" spc="22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95" y="5648525"/>
            <a:ext cx="762105" cy="808910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1320800" y="6174995"/>
            <a:ext cx="6916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i="1" spc="100" dirty="0" smtClean="0"/>
              <a:t>Professionals in the Field of Ground an Water Pollution</a:t>
            </a:r>
            <a:endParaRPr lang="he-IL" i="1" spc="100" dirty="0"/>
          </a:p>
        </p:txBody>
      </p:sp>
    </p:spTree>
    <p:extLst>
      <p:ext uri="{BB962C8B-B14F-4D97-AF65-F5344CB8AC3E}">
        <p14:creationId xmlns:p14="http://schemas.microsoft.com/office/powerpoint/2010/main" xmlns="" val="3957415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פרויקט לדוגמא </a:t>
            </a:r>
            <a:r>
              <a:rPr lang="he-IL" dirty="0" smtClean="0"/>
              <a:t>| שיא אשקלון </a:t>
            </a:r>
            <a:endParaRPr lang="he-IL" dirty="0"/>
          </a:p>
        </p:txBody>
      </p:sp>
      <p:pic>
        <p:nvPicPr>
          <p:cNvPr id="5" name="מציין מיקום של תמונה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5630" b="563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he-IL" sz="2800" dirty="0" smtClean="0"/>
          </a:p>
          <a:p>
            <a:pPr algn="ctr"/>
            <a:endParaRPr lang="he-IL" sz="2800" dirty="0"/>
          </a:p>
          <a:p>
            <a:pPr algn="ctr"/>
            <a:r>
              <a:rPr lang="he-I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מפעל החדרה שקמה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9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מפעל החדרה </a:t>
            </a:r>
            <a:r>
              <a:rPr lang="he-IL" dirty="0" smtClean="0"/>
              <a:t>שקמה | </a:t>
            </a:r>
            <a:r>
              <a:rPr lang="he-I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הפקת </a:t>
            </a:r>
            <a:r>
              <a:rPr lang="he-I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מים במפעל </a:t>
            </a:r>
            <a:r>
              <a:rPr lang="he-I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שקמה</a:t>
            </a:r>
          </a:p>
        </p:txBody>
      </p:sp>
      <p:pic>
        <p:nvPicPr>
          <p:cNvPr id="4" name="מציין מיקום תוכן 3" descr="MIFAL AHDARA SHIK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2919" y="1878013"/>
            <a:ext cx="9784080" cy="490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5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xmlns="" val="1941479638"/>
              </p:ext>
            </p:extLst>
          </p:nvPr>
        </p:nvGraphicFramePr>
        <p:xfrm>
          <a:off x="1087395" y="255374"/>
          <a:ext cx="10083112" cy="6396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430227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מפעל החדרה שקמה |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זיהומים ידועים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1355"/>
          <a:stretch/>
        </p:blipFill>
        <p:spPr>
          <a:xfrm>
            <a:off x="635279" y="1992314"/>
            <a:ext cx="10919359" cy="4684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9552" y="1338627"/>
            <a:ext cx="89604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חקלאות (כולל חומר הדברה) / ישובים הסמוכים (מי שפכים) / מפעלים בסביבה</a:t>
            </a:r>
            <a:endParaRPr lang="he-IL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6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 smtClean="0"/>
              <a:t>הידרו-גיאולוגיה |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חתך גיאולוגי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3976" y="1888186"/>
            <a:ext cx="7881965" cy="493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88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הידרו-גיאולוגיה | </a:t>
            </a:r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קידוחים</a:t>
            </a:r>
            <a:endParaRPr lang="he-IL" dirty="0"/>
          </a:p>
        </p:txBody>
      </p:sp>
      <p:pic>
        <p:nvPicPr>
          <p:cNvPr id="4" name="מציין מיקום תוכן 3" descr="List of Wells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576" b="9144"/>
          <a:stretch/>
        </p:blipFill>
        <p:spPr>
          <a:xfrm>
            <a:off x="2181661" y="1933574"/>
            <a:ext cx="7826595" cy="481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0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2025" y="284176"/>
            <a:ext cx="10024974" cy="1508760"/>
          </a:xfrm>
        </p:spPr>
        <p:txBody>
          <a:bodyPr>
            <a:normAutofit/>
          </a:bodyPr>
          <a:lstStyle/>
          <a:p>
            <a:pPr algn="r"/>
            <a:r>
              <a:rPr lang="he-IL" dirty="0"/>
              <a:t>הידרו-גיאולוגיה</a:t>
            </a:r>
            <a:r>
              <a:rPr lang="he-IL" sz="3200" dirty="0"/>
              <a:t> | </a:t>
            </a:r>
            <a:r>
              <a:rPr lang="he-I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מפות </a:t>
            </a:r>
            <a:r>
              <a:rPr lang="he-I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מפלסים - כיווני זרימה חורף </a:t>
            </a:r>
            <a:r>
              <a:rPr lang="he-I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</a:t>
            </a:r>
            <a:endParaRPr lang="he-IL" sz="2800" dirty="0"/>
          </a:p>
        </p:txBody>
      </p:sp>
      <p:pic>
        <p:nvPicPr>
          <p:cNvPr id="4" name="מציין מיקום תוכן 3" descr="HOREF 201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3678"/>
          <a:stretch/>
        </p:blipFill>
        <p:spPr>
          <a:xfrm>
            <a:off x="1313583" y="1952625"/>
            <a:ext cx="9562751" cy="47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63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הידרו-גיאולוגיה | </a:t>
            </a:r>
            <a:r>
              <a:rPr lang="he-IL" sz="2800" b="1" dirty="0"/>
              <a:t>מפות מפלסים - כיווני זרימה חורף </a:t>
            </a:r>
            <a:r>
              <a:rPr lang="he-IL" sz="2800" b="1" dirty="0" smtClean="0"/>
              <a:t>2014</a:t>
            </a:r>
            <a:endParaRPr lang="he-IL" sz="2800" b="1" dirty="0"/>
          </a:p>
        </p:txBody>
      </p:sp>
      <p:pic>
        <p:nvPicPr>
          <p:cNvPr id="4" name="מציין מיקום תוכן 3" descr="KYTZ 2013 MIFLASS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4109"/>
          <a:stretch/>
        </p:blipFill>
        <p:spPr>
          <a:xfrm>
            <a:off x="2054721" y="1914525"/>
            <a:ext cx="8080476" cy="48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25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MODFLOW - MT3D</a:t>
            </a:r>
            <a:r>
              <a:rPr lang="he-IL" sz="4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e-IL" sz="4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מודל ספרתי</a:t>
            </a:r>
            <a:endParaRPr lang="he-IL" sz="3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600575" y="2011680"/>
            <a:ext cx="6386424" cy="4206240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נתוני גשם (תחנה זיקים)</a:t>
            </a:r>
          </a:p>
          <a:p>
            <a:r>
              <a:rPr lang="he-IL" dirty="0"/>
              <a:t>נתוני שאיבות </a:t>
            </a:r>
            <a:r>
              <a:rPr lang="he-IL" dirty="0" smtClean="0"/>
              <a:t>מ 2003 </a:t>
            </a:r>
            <a:r>
              <a:rPr lang="he-IL" dirty="0"/>
              <a:t>עד היום</a:t>
            </a:r>
          </a:p>
          <a:p>
            <a:r>
              <a:rPr lang="he-IL" dirty="0"/>
              <a:t>נתוני החדרה </a:t>
            </a:r>
            <a:r>
              <a:rPr lang="he-IL" dirty="0" smtClean="0"/>
              <a:t>מ 2003 </a:t>
            </a:r>
            <a:r>
              <a:rPr lang="he-IL" dirty="0"/>
              <a:t>עד היום</a:t>
            </a:r>
          </a:p>
          <a:p>
            <a:r>
              <a:rPr lang="he-IL" dirty="0"/>
              <a:t>נתוני איכות המומסים הכימיים</a:t>
            </a:r>
          </a:p>
          <a:p>
            <a:r>
              <a:rPr lang="he-IL" dirty="0"/>
              <a:t>נתוני מפלס </a:t>
            </a:r>
            <a:r>
              <a:rPr lang="he-IL" dirty="0" smtClean="0"/>
              <a:t>מ 2003 </a:t>
            </a:r>
            <a:r>
              <a:rPr lang="he-IL" dirty="0"/>
              <a:t>בצעדים של חצי שנה</a:t>
            </a:r>
          </a:p>
          <a:p>
            <a:r>
              <a:rPr lang="he-IL" dirty="0"/>
              <a:t>נתוני זיהום מהמפעל על פי הספרות המקצועית</a:t>
            </a:r>
          </a:p>
          <a:p>
            <a:r>
              <a:rPr lang="he-IL" dirty="0"/>
              <a:t>ערכי פרמטרים לקוחים מהספרות </a:t>
            </a:r>
          </a:p>
          <a:p>
            <a:r>
              <a:rPr lang="he-IL" dirty="0"/>
              <a:t>המודל כולל ארבע שכבות</a:t>
            </a:r>
          </a:p>
          <a:p>
            <a:r>
              <a:rPr lang="he-IL" dirty="0" smtClean="0"/>
              <a:t>מיפוי </a:t>
            </a:r>
            <a:r>
              <a:rPr lang="he-IL" dirty="0"/>
              <a:t>של גג ותחתית של כל תת אקוויפר באזור</a:t>
            </a:r>
          </a:p>
          <a:p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-214376" y="4388718"/>
            <a:ext cx="5382598" cy="10926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he-IL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כיול המודל</a:t>
            </a:r>
          </a:p>
          <a:p>
            <a:pPr algn="ctr" rtl="1"/>
            <a:r>
              <a:rPr lang="he-IL" sz="2000" dirty="0" smtClean="0">
                <a:solidFill>
                  <a:schemeClr val="bg2">
                    <a:lumMod val="10000"/>
                  </a:schemeClr>
                </a:solidFill>
              </a:rPr>
              <a:t>בקידוחים ספציפיים</a:t>
            </a:r>
          </a:p>
          <a:p>
            <a:pPr algn="ctr" rtl="1"/>
            <a:r>
              <a:rPr lang="he-IL" sz="2000" dirty="0" smtClean="0">
                <a:solidFill>
                  <a:schemeClr val="bg2">
                    <a:lumMod val="10000"/>
                  </a:schemeClr>
                </a:solidFill>
              </a:rPr>
              <a:t>במפות אזוריות מ 2004 עד 2014</a:t>
            </a:r>
            <a:endParaRPr lang="he-IL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51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MODFLOW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sz="27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מפות מפלסים-כיווני זרימה</a:t>
            </a:r>
            <a:br>
              <a:rPr lang="he-IL" sz="27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he-IL" sz="2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מסלול הזיהום בחורף</a:t>
            </a:r>
          </a:p>
        </p:txBody>
      </p:sp>
      <p:pic>
        <p:nvPicPr>
          <p:cNvPr id="4" name="מציין מיקום תוכן 3" descr="KIDURIM HOREF 2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6024" y="2163763"/>
            <a:ext cx="7157869" cy="42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34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MODFLOW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he-IL" sz="28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מפות מפלסים-כיווני זרימה</a:t>
            </a:r>
            <a:br>
              <a:rPr lang="he-IL" sz="28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he-IL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מסלול הזיהום </a:t>
            </a:r>
            <a:r>
              <a:rPr lang="he-IL" sz="28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בקיץ</a:t>
            </a:r>
            <a:endParaRPr lang="he-IL" sz="2800" dirty="0"/>
          </a:p>
        </p:txBody>
      </p:sp>
      <p:pic>
        <p:nvPicPr>
          <p:cNvPr id="4" name="מציין מיקום תוכן 3" descr="KIDUCHIM BE SAKANA KYTZ 2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92909" y="2192338"/>
            <a:ext cx="7404099" cy="42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23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MODFLOW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he-IL" sz="2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כיול מפלסים</a:t>
            </a:r>
            <a:r>
              <a:rPr lang="he-IL" sz="24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/>
            </a:r>
            <a:br>
              <a:rPr lang="he-IL" sz="24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he-IL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מסלול הזיהום </a:t>
            </a:r>
            <a:r>
              <a:rPr lang="he-IL" sz="2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בחורף</a:t>
            </a:r>
            <a:endParaRPr lang="he-IL" sz="2400" dirty="0"/>
          </a:p>
        </p:txBody>
      </p:sp>
      <p:pic>
        <p:nvPicPr>
          <p:cNvPr id="4" name="מציין מיקום תוכן 3" descr="SHIKMA 3 KIYU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9284" y="2220913"/>
            <a:ext cx="6431350" cy="42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30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MODFLOW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he-IL" sz="24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כיול מפלסים</a:t>
            </a:r>
            <a:br>
              <a:rPr lang="he-IL" sz="24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he-IL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מסלול הזיהום בחורף</a:t>
            </a:r>
            <a:endParaRPr lang="he-IL" sz="2800" dirty="0"/>
          </a:p>
        </p:txBody>
      </p:sp>
      <p:pic>
        <p:nvPicPr>
          <p:cNvPr id="4" name="מציין מיקום תוכן 3" descr="Zikim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9284" y="2220913"/>
            <a:ext cx="6431350" cy="42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06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services 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02919" y="2267053"/>
            <a:ext cx="5362638" cy="4206240"/>
          </a:xfrm>
        </p:spPr>
        <p:txBody>
          <a:bodyPr>
            <a:normAutofit/>
          </a:bodyPr>
          <a:lstStyle/>
          <a:p>
            <a:pPr algn="just" rtl="0">
              <a:spcAft>
                <a:spcPts val="1200"/>
              </a:spcAft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 Activities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H</a:t>
            </a:r>
            <a:r>
              <a:rPr lang="en-US" sz="2800" dirty="0" smtClean="0"/>
              <a:t>ydro Geological Survey;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Environmental Studies;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Risk Analysis;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ISO 14001.</a:t>
            </a:r>
            <a:endParaRPr lang="he-IL" sz="28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7232" y="225070"/>
            <a:ext cx="1626972" cy="1626972"/>
          </a:xfrm>
          <a:prstGeom prst="rect">
            <a:avLst/>
          </a:prstGeom>
        </p:spPr>
      </p:pic>
      <p:sp>
        <p:nvSpPr>
          <p:cNvPr id="5" name="מציין מיקום תוכן 2"/>
          <p:cNvSpPr txBox="1">
            <a:spLocks/>
          </p:cNvSpPr>
          <p:nvPr/>
        </p:nvSpPr>
        <p:spPr>
          <a:xfrm>
            <a:off x="6130519" y="2267053"/>
            <a:ext cx="6155381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spcAft>
                <a:spcPts val="1200"/>
              </a:spcAft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ctivities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On Site Inspection;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Groundwater Well Installation;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Testing for Contamination; 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Measuring Contamination Level.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2987248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ZIKIM 6 KIYU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9284" y="2192338"/>
            <a:ext cx="6431350" cy="4206875"/>
          </a:xfrm>
          <a:prstGeom prst="rect">
            <a:avLst/>
          </a:prstGeom>
        </p:spPr>
      </p:pic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MODFLOW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he-IL" sz="24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כיול מפלסים</a:t>
            </a:r>
            <a:br>
              <a:rPr lang="he-IL" sz="24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he-IL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מסלול הזיהום בחורף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xmlns="" val="286806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dlifa 10yea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6104" y="2182813"/>
            <a:ext cx="7237709" cy="4206875"/>
          </a:xfrm>
          <a:prstGeom prst="rect">
            <a:avLst/>
          </a:prstGeom>
        </p:spPr>
      </p:pic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MODFLOW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he-IL" sz="2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דליפה ממושכת אחרי 10 שנים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xmlns="" val="26727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dlifa 15a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96774" y="2220913"/>
            <a:ext cx="7196369" cy="4206875"/>
          </a:xfrm>
          <a:prstGeom prst="rect">
            <a:avLst/>
          </a:prstGeom>
        </p:spPr>
      </p:pic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MODFLOW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he-IL" sz="2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דליפה ממושכת אחרי 15 שנים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xmlns="" val="32202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dlifat biyu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96774" y="2230438"/>
            <a:ext cx="7196369" cy="4206875"/>
          </a:xfrm>
          <a:prstGeom prst="rect">
            <a:avLst/>
          </a:prstGeom>
        </p:spPr>
      </p:pic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MODFLOW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he-IL" sz="2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דליפה ביוב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xmlns="" val="8879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dlifat maagarim 20a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96774" y="2192338"/>
            <a:ext cx="7196369" cy="4206875"/>
          </a:xfrm>
          <a:prstGeom prst="rect">
            <a:avLst/>
          </a:prstGeom>
        </p:spPr>
      </p:pic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MODFLOW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he-IL" sz="2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דליפה מאגרים אחרי 20 שנה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xmlns="" val="19100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KIDUCHIM MESSUKANI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9776" y="2211388"/>
            <a:ext cx="7670366" cy="4206875"/>
          </a:xfrm>
          <a:prstGeom prst="rect">
            <a:avLst/>
          </a:prstGeom>
        </p:spPr>
      </p:pic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MODFLOW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he-IL" sz="24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קידוחים בסכנה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xmlns="" val="17223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ממצאים, סיכום והמלצות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02919" y="2362200"/>
            <a:ext cx="9784080" cy="3855720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he-IL" sz="2400" dirty="0" smtClean="0"/>
              <a:t>פוטנציאל הסיכון ממפעל </a:t>
            </a:r>
            <a:r>
              <a:rPr lang="he-IL" sz="2400" dirty="0"/>
              <a:t>שיא אשקלון </a:t>
            </a:r>
            <a:r>
              <a:rPr lang="he-IL" sz="2400" dirty="0" smtClean="0"/>
              <a:t>אינו גבוה יותר ממפעלים אחרים באזור;</a:t>
            </a:r>
            <a:endParaRPr lang="he-IL" sz="2400" dirty="0"/>
          </a:p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he-IL" sz="2400" dirty="0" smtClean="0"/>
              <a:t>מתוך 120 קידוחים נמצא כי רק 4 קידוחים הם בעלי פוטנציאל לחשיפה לזיהום;</a:t>
            </a:r>
            <a:endParaRPr lang="he-IL" sz="2400" dirty="0"/>
          </a:p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he-IL" sz="2400" dirty="0" smtClean="0"/>
              <a:t>פוטנציאל החשיפה של 116 קידוחים נמצא בתחום התקן הישראלי; </a:t>
            </a:r>
            <a:endParaRPr lang="he-IL" sz="2400" dirty="0"/>
          </a:p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he-IL" sz="2400" dirty="0" smtClean="0"/>
              <a:t>המלצתנו </a:t>
            </a:r>
            <a:r>
              <a:rPr lang="he-IL" sz="2400" dirty="0" err="1" smtClean="0"/>
              <a:t>היתה</a:t>
            </a:r>
            <a:r>
              <a:rPr lang="he-IL" sz="2400" dirty="0" smtClean="0"/>
              <a:t> לאשר את הקמת המפעל בכפוף להקמת מערכת ניטור;</a:t>
            </a:r>
          </a:p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he-IL" sz="2400" dirty="0" smtClean="0"/>
              <a:t>עוד הומלץ על איטום הצנרת, הקמת מערכת התראה במאגרים, מערכת ניקוז משופרת עם ניטור בקידוחים ואיטום המאגרים. 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xmlns="" val="21399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services 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29819" y="2456180"/>
            <a:ext cx="6277381" cy="4206240"/>
          </a:xfrm>
        </p:spPr>
        <p:txBody>
          <a:bodyPr>
            <a:normAutofit/>
          </a:bodyPr>
          <a:lstStyle/>
          <a:p>
            <a:pPr algn="just" rtl="0">
              <a:spcAft>
                <a:spcPts val="1200"/>
              </a:spcAft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Failure Activities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M</a:t>
            </a:r>
            <a:r>
              <a:rPr lang="en-US" sz="2800" dirty="0" smtClean="0"/>
              <a:t>aintenance </a:t>
            </a:r>
            <a:r>
              <a:rPr lang="en-US" sz="2800" dirty="0"/>
              <a:t>of </a:t>
            </a:r>
            <a:r>
              <a:rPr lang="en-US" sz="2800" dirty="0" smtClean="0"/>
              <a:t>Equipment;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Treating Toxic Waste; 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Operating Control Equipment.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7232" y="225070"/>
            <a:ext cx="1626972" cy="1626972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6146800" y="2456180"/>
            <a:ext cx="56642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spcAft>
                <a:spcPts val="1200"/>
              </a:spcAft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Failure Activities 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Cleaning of Polluted Lakes &amp; Rivers;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Cleaning up Oil Spills;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Litigation; </a:t>
            </a:r>
          </a:p>
          <a:p>
            <a:pPr lvl="2" algn="just" rtl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Restoring Land to Natural State.</a:t>
            </a:r>
          </a:p>
        </p:txBody>
      </p:sp>
    </p:spTree>
    <p:extLst>
      <p:ext uri="{BB962C8B-B14F-4D97-AF65-F5344CB8AC3E}">
        <p14:creationId xmlns:p14="http://schemas.microsoft.com/office/powerpoint/2010/main" xmlns="" val="23062184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2502568" y="2166365"/>
            <a:ext cx="9334756" cy="1211836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EXPERIENCE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3937000" y="3284700"/>
            <a:ext cx="6294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spc="1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he-IL" sz="2800" b="1" i="1" spc="1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087001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58845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/>
          <a:srcRect l="19127" t="32046" r="28651" b="15608"/>
          <a:stretch/>
        </p:blipFill>
        <p:spPr>
          <a:xfrm>
            <a:off x="-16100" y="-10803"/>
            <a:ext cx="12208099" cy="6868803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6809959" y="6157214"/>
            <a:ext cx="5274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EXPERIENCE</a:t>
            </a:r>
            <a:endParaRPr lang="he-IL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הסבר קווי 1 6"/>
          <p:cNvSpPr/>
          <p:nvPr/>
        </p:nvSpPr>
        <p:spPr>
          <a:xfrm flipH="1">
            <a:off x="8532815" y="1149978"/>
            <a:ext cx="914400" cy="747402"/>
          </a:xfrm>
          <a:prstGeom prst="borderCallout1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spcBef>
                <a:spcPct val="20000"/>
              </a:spcBef>
            </a:pPr>
            <a:r>
              <a:rPr lang="en-US" altLang="he-IL" sz="1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China </a:t>
            </a:r>
            <a:endParaRPr lang="en-US" altLang="he-IL" sz="1200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 rtl="0">
              <a:spcBef>
                <a:spcPct val="20000"/>
              </a:spcBef>
            </a:pPr>
            <a:r>
              <a:rPr lang="en-US" altLang="he-IL" sz="1200" dirty="0" smtClean="0">
                <a:solidFill>
                  <a:schemeClr val="bg2">
                    <a:lumMod val="75000"/>
                  </a:schemeClr>
                </a:solidFill>
                <a:latin typeface="+mj-lt"/>
                <a:cs typeface="Arial" pitchFamily="34" charset="0"/>
              </a:rPr>
              <a:t>Chemical  Industry</a:t>
            </a:r>
            <a:endParaRPr lang="en-US" altLang="he-IL" sz="1200" dirty="0">
              <a:solidFill>
                <a:schemeClr val="bg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הסבר קווי 1 8"/>
          <p:cNvSpPr/>
          <p:nvPr/>
        </p:nvSpPr>
        <p:spPr>
          <a:xfrm flipH="1">
            <a:off x="4427621" y="1762626"/>
            <a:ext cx="1045162" cy="612648"/>
          </a:xfrm>
          <a:prstGeom prst="borderCallout1">
            <a:avLst>
              <a:gd name="adj1" fmla="val 18750"/>
              <a:gd name="adj2" fmla="val -8333"/>
              <a:gd name="adj3" fmla="val 100062"/>
              <a:gd name="adj4" fmla="val -395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spcBef>
                <a:spcPct val="20000"/>
              </a:spcBef>
            </a:pPr>
            <a:r>
              <a:rPr lang="en-US" altLang="he-IL" sz="1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Morocco </a:t>
            </a:r>
            <a:endParaRPr lang="en-US" altLang="he-IL" sz="1200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 rtl="0">
              <a:spcBef>
                <a:spcPct val="20000"/>
              </a:spcBef>
            </a:pPr>
            <a:r>
              <a:rPr lang="en-US" altLang="he-IL" sz="1100" dirty="0" smtClean="0">
                <a:solidFill>
                  <a:schemeClr val="bg2">
                    <a:lumMod val="75000"/>
                  </a:schemeClr>
                </a:solidFill>
                <a:latin typeface="+mj-lt"/>
                <a:cs typeface="Arial" pitchFamily="34" charset="0"/>
              </a:rPr>
              <a:t>Governmental Institutions</a:t>
            </a:r>
            <a:endParaRPr lang="en-US" altLang="he-IL" sz="1100" dirty="0">
              <a:solidFill>
                <a:schemeClr val="bg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הסבר קווי 1 9"/>
          <p:cNvSpPr/>
          <p:nvPr/>
        </p:nvSpPr>
        <p:spPr>
          <a:xfrm flipH="1">
            <a:off x="4427621" y="843654"/>
            <a:ext cx="1045162" cy="612648"/>
          </a:xfrm>
          <a:prstGeom prst="borderCallout1">
            <a:avLst>
              <a:gd name="adj1" fmla="val 18750"/>
              <a:gd name="adj2" fmla="val -8333"/>
              <a:gd name="adj3" fmla="val 173380"/>
              <a:gd name="adj4" fmla="val -6941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spcBef>
                <a:spcPct val="20000"/>
              </a:spcBef>
            </a:pPr>
            <a:r>
              <a:rPr lang="en-US" altLang="he-IL" sz="1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Spain</a:t>
            </a:r>
            <a:endParaRPr lang="en-US" altLang="he-IL" sz="1200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 rtl="0">
              <a:spcBef>
                <a:spcPct val="20000"/>
              </a:spcBef>
            </a:pPr>
            <a:r>
              <a:rPr lang="en-US" altLang="he-IL" sz="1100" dirty="0" smtClean="0">
                <a:solidFill>
                  <a:schemeClr val="bg2">
                    <a:lumMod val="75000"/>
                  </a:schemeClr>
                </a:solidFill>
                <a:latin typeface="+mj-lt"/>
                <a:cs typeface="Arial" pitchFamily="34" charset="0"/>
              </a:rPr>
              <a:t>Municipalities</a:t>
            </a:r>
            <a:endParaRPr lang="en-US" altLang="he-IL" sz="1100" dirty="0">
              <a:solidFill>
                <a:schemeClr val="bg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הסבר קווי 1 10"/>
          <p:cNvSpPr/>
          <p:nvPr/>
        </p:nvSpPr>
        <p:spPr>
          <a:xfrm flipH="1">
            <a:off x="23271" y="1456302"/>
            <a:ext cx="1045162" cy="612648"/>
          </a:xfrm>
          <a:prstGeom prst="borderCallout1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spcBef>
                <a:spcPct val="20000"/>
              </a:spcBef>
            </a:pPr>
            <a:r>
              <a:rPr lang="en-US" altLang="he-IL" sz="1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USA</a:t>
            </a:r>
          </a:p>
          <a:p>
            <a:pPr algn="ctr" rtl="0">
              <a:spcBef>
                <a:spcPct val="20000"/>
              </a:spcBef>
            </a:pPr>
            <a:r>
              <a:rPr lang="en-US" altLang="he-IL" sz="1100" dirty="0" smtClean="0">
                <a:solidFill>
                  <a:schemeClr val="bg2">
                    <a:lumMod val="75000"/>
                  </a:schemeClr>
                </a:solidFill>
                <a:latin typeface="+mj-lt"/>
                <a:cs typeface="Arial" pitchFamily="34" charset="0"/>
              </a:rPr>
              <a:t>Litigation</a:t>
            </a:r>
            <a:endParaRPr lang="en-US" altLang="he-IL" sz="1100" dirty="0">
              <a:solidFill>
                <a:schemeClr val="bg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הסבר קווי 1 11"/>
          <p:cNvSpPr/>
          <p:nvPr/>
        </p:nvSpPr>
        <p:spPr>
          <a:xfrm flipH="1">
            <a:off x="4427621" y="2597778"/>
            <a:ext cx="1045162" cy="612648"/>
          </a:xfrm>
          <a:prstGeom prst="borderCallout1">
            <a:avLst>
              <a:gd name="adj1" fmla="val 18750"/>
              <a:gd name="adj2" fmla="val -8333"/>
              <a:gd name="adj3" fmla="val 159633"/>
              <a:gd name="adj4" fmla="val -613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spcBef>
                <a:spcPct val="20000"/>
              </a:spcBef>
            </a:pPr>
            <a:r>
              <a:rPr lang="en-US" altLang="he-IL" sz="1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Ghana</a:t>
            </a:r>
            <a:endParaRPr lang="en-US" altLang="he-IL" sz="1200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 rtl="0">
              <a:spcBef>
                <a:spcPct val="20000"/>
              </a:spcBef>
            </a:pPr>
            <a:r>
              <a:rPr lang="en-US" altLang="he-IL" sz="1100" dirty="0" smtClean="0">
                <a:solidFill>
                  <a:schemeClr val="bg2">
                    <a:lumMod val="75000"/>
                  </a:schemeClr>
                </a:solidFill>
                <a:latin typeface="+mj-lt"/>
                <a:cs typeface="Arial" pitchFamily="34" charset="0"/>
              </a:rPr>
              <a:t>Municipalities</a:t>
            </a:r>
            <a:endParaRPr lang="en-US" altLang="he-IL" sz="1100" dirty="0">
              <a:solidFill>
                <a:schemeClr val="bg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הסבר קווי 1 12"/>
          <p:cNvSpPr/>
          <p:nvPr/>
        </p:nvSpPr>
        <p:spPr>
          <a:xfrm flipH="1">
            <a:off x="6287378" y="2597778"/>
            <a:ext cx="1045162" cy="397122"/>
          </a:xfrm>
          <a:prstGeom prst="borderCallout1">
            <a:avLst>
              <a:gd name="adj1" fmla="val 18750"/>
              <a:gd name="adj2" fmla="val -8333"/>
              <a:gd name="adj3" fmla="val -53096"/>
              <a:gd name="adj4" fmla="val -447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spcBef>
                <a:spcPct val="20000"/>
              </a:spcBef>
            </a:pPr>
            <a:r>
              <a:rPr lang="en-US" altLang="he-IL" sz="1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Israel</a:t>
            </a:r>
            <a:endParaRPr lang="en-US" altLang="he-IL" sz="1200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4" name="הסבר קווי 1 13"/>
          <p:cNvSpPr/>
          <p:nvPr/>
        </p:nvSpPr>
        <p:spPr>
          <a:xfrm flipH="1">
            <a:off x="23271" y="2816352"/>
            <a:ext cx="1045162" cy="612648"/>
          </a:xfrm>
          <a:prstGeom prst="borderCallout1">
            <a:avLst>
              <a:gd name="adj1" fmla="val 18750"/>
              <a:gd name="adj2" fmla="val -8333"/>
              <a:gd name="adj3" fmla="val -23007"/>
              <a:gd name="adj4" fmla="val -4754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spcBef>
                <a:spcPct val="20000"/>
              </a:spcBef>
            </a:pPr>
            <a:r>
              <a:rPr lang="en-US" altLang="he-IL" sz="1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Mexico</a:t>
            </a:r>
            <a:endParaRPr lang="en-US" altLang="he-IL" sz="1200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 rtl="0">
              <a:spcBef>
                <a:spcPct val="20000"/>
              </a:spcBef>
            </a:pPr>
            <a:r>
              <a:rPr lang="en-US" altLang="he-IL" sz="1100" dirty="0" smtClean="0">
                <a:solidFill>
                  <a:schemeClr val="bg2">
                    <a:lumMod val="75000"/>
                  </a:schemeClr>
                </a:solidFill>
                <a:latin typeface="+mj-lt"/>
                <a:cs typeface="Arial" pitchFamily="34" charset="0"/>
              </a:rPr>
              <a:t>Petroleum Industry</a:t>
            </a:r>
            <a:endParaRPr lang="en-US" altLang="he-IL" sz="1100" dirty="0">
              <a:solidFill>
                <a:schemeClr val="bg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6983" y="4218224"/>
            <a:ext cx="664705" cy="564002"/>
          </a:xfrm>
          <a:prstGeom prst="rect">
            <a:avLst/>
          </a:prstGeom>
        </p:spPr>
      </p:pic>
      <p:sp>
        <p:nvSpPr>
          <p:cNvPr id="21" name="הסבר קווי 1 20"/>
          <p:cNvSpPr/>
          <p:nvPr/>
        </p:nvSpPr>
        <p:spPr>
          <a:xfrm flipH="1">
            <a:off x="5701632" y="4161455"/>
            <a:ext cx="914400" cy="414602"/>
          </a:xfrm>
          <a:prstGeom prst="borderCallout1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spcBef>
                <a:spcPct val="20000"/>
              </a:spcBef>
            </a:pPr>
            <a:r>
              <a:rPr lang="en-US" altLang="he-IL" sz="1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Angola</a:t>
            </a:r>
            <a:endParaRPr lang="en-US" altLang="he-IL" sz="1600" dirty="0">
              <a:solidFill>
                <a:schemeClr val="bg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2" name="הסבר קווי 1 21"/>
          <p:cNvSpPr/>
          <p:nvPr/>
        </p:nvSpPr>
        <p:spPr>
          <a:xfrm flipH="1">
            <a:off x="9330961" y="3347272"/>
            <a:ext cx="1045162" cy="434153"/>
          </a:xfrm>
          <a:prstGeom prst="borderCallout1">
            <a:avLst>
              <a:gd name="adj1" fmla="val 18750"/>
              <a:gd name="adj2" fmla="val -8333"/>
              <a:gd name="adj3" fmla="val -23007"/>
              <a:gd name="adj4" fmla="val -4754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spcBef>
                <a:spcPct val="20000"/>
              </a:spcBef>
            </a:pPr>
            <a:r>
              <a:rPr lang="en-US" altLang="he-IL" sz="1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Thailand</a:t>
            </a:r>
            <a:endParaRPr lang="en-US" altLang="he-IL" sz="1100" dirty="0">
              <a:solidFill>
                <a:schemeClr val="bg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הסבר קווי 1 16"/>
          <p:cNvSpPr/>
          <p:nvPr/>
        </p:nvSpPr>
        <p:spPr>
          <a:xfrm>
            <a:off x="6809959" y="1041700"/>
            <a:ext cx="914400" cy="414602"/>
          </a:xfrm>
          <a:prstGeom prst="borderCallout1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spcBef>
                <a:spcPct val="20000"/>
              </a:spcBef>
            </a:pPr>
            <a:r>
              <a:rPr lang="en-US" altLang="he-IL" sz="1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France</a:t>
            </a:r>
            <a:endParaRPr lang="en-US" altLang="he-IL" sz="1600" dirty="0">
              <a:solidFill>
                <a:schemeClr val="bg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53191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864894" y="2166364"/>
            <a:ext cx="10236431" cy="1739347"/>
          </a:xfrm>
        </p:spPr>
        <p:txBody>
          <a:bodyPr>
            <a:normAutofit/>
          </a:bodyPr>
          <a:lstStyle/>
          <a:p>
            <a:pPr rtl="0"/>
            <a:r>
              <a:rPr lang="en-US" sz="4400" dirty="0" smtClean="0"/>
              <a:t>Our </a:t>
            </a:r>
            <a:r>
              <a:rPr lang="en-US" sz="4400" dirty="0"/>
              <a:t>PROJECTS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Geo-Hydrology</a:t>
            </a:r>
            <a:endParaRPr lang="he-I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357" y="2362268"/>
            <a:ext cx="1347537" cy="13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03676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25338" y="203200"/>
            <a:ext cx="9784080" cy="1055599"/>
          </a:xfrm>
        </p:spPr>
        <p:txBody>
          <a:bodyPr>
            <a:normAutofit/>
          </a:bodyPr>
          <a:lstStyle/>
          <a:p>
            <a:pPr algn="just" rtl="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Our PROJECTS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78584937"/>
              </p:ext>
            </p:extLst>
          </p:nvPr>
        </p:nvGraphicFramePr>
        <p:xfrm>
          <a:off x="749301" y="2222500"/>
          <a:ext cx="10898188" cy="402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מלבן 6"/>
          <p:cNvSpPr/>
          <p:nvPr/>
        </p:nvSpPr>
        <p:spPr>
          <a:xfrm>
            <a:off x="2641599" y="1005446"/>
            <a:ext cx="8039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Geo-Hydrology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601" y="346545"/>
            <a:ext cx="1347537" cy="13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1329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רצועות צבע">
  <a:themeElements>
    <a:clrScheme name="רצועות צבע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רצועות צבע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רצועות צב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TM03090430[[fn=רצועות צבע]]</Template>
  <TotalTime>4152</TotalTime>
  <Words>903</Words>
  <Application>Microsoft Office PowerPoint</Application>
  <PresentationFormat>מותאם אישית</PresentationFormat>
  <Paragraphs>215</Paragraphs>
  <Slides>46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46</vt:i4>
      </vt:variant>
    </vt:vector>
  </HeadingPairs>
  <TitlesOfParts>
    <vt:vector size="47" baseType="lpstr">
      <vt:lpstr>רצועות צבע</vt:lpstr>
      <vt:lpstr> e.d. technology</vt:lpstr>
      <vt:lpstr>Our team</vt:lpstr>
      <vt:lpstr>שקופית 3</vt:lpstr>
      <vt:lpstr>Our services </vt:lpstr>
      <vt:lpstr>Our services </vt:lpstr>
      <vt:lpstr>Our EXPERIENCE</vt:lpstr>
      <vt:lpstr>שקופית 7</vt:lpstr>
      <vt:lpstr>Our PROJECTS | Geo-Hydrology</vt:lpstr>
      <vt:lpstr>   Our PROJECTS</vt:lpstr>
      <vt:lpstr>   Our PROJECTS</vt:lpstr>
      <vt:lpstr>Our PROJECTS | Water and Soil Pollution</vt:lpstr>
      <vt:lpstr>   Our PROJECTS</vt:lpstr>
      <vt:lpstr>   Our PROJECTS</vt:lpstr>
      <vt:lpstr>Advanced modeling</vt:lpstr>
      <vt:lpstr>   Our expertise</vt:lpstr>
      <vt:lpstr>   Advanced modeling</vt:lpstr>
      <vt:lpstr>   Advanced modeling</vt:lpstr>
      <vt:lpstr>   Advanced modeling</vt:lpstr>
      <vt:lpstr>   Advanced modeling</vt:lpstr>
      <vt:lpstr>Our  professionals  collaborations</vt:lpstr>
      <vt:lpstr>Our  ACADEMIC  collaborations</vt:lpstr>
      <vt:lpstr>Our Strength</vt:lpstr>
      <vt:lpstr>Our Strength</vt:lpstr>
      <vt:lpstr>Our Strength</vt:lpstr>
      <vt:lpstr>DESIRABLE COLLABORATION</vt:lpstr>
      <vt:lpstr>DESIRABLE COLLABORATION</vt:lpstr>
      <vt:lpstr>Thank you for your attention</vt:lpstr>
      <vt:lpstr>פרויקט לדוגמא | שיא אשקלון </vt:lpstr>
      <vt:lpstr>מפעל החדרה שקמה | הפקת מים במפעל שקמה</vt:lpstr>
      <vt:lpstr>מפעל החדרה שקמה | זיהומים ידועים</vt:lpstr>
      <vt:lpstr>הידרו-גיאולוגיה | חתך גיאולוגי</vt:lpstr>
      <vt:lpstr>הידרו-גיאולוגיה | קידוחים</vt:lpstr>
      <vt:lpstr>הידרו-גיאולוגיה | מפות מפלסים - כיווני זרימה חורף 2013 </vt:lpstr>
      <vt:lpstr>הידרו-גיאולוגיה | מפות מפלסים - כיווני זרימה חורף 2014</vt:lpstr>
      <vt:lpstr>MODFLOW - MT3D מודל ספרתי</vt:lpstr>
      <vt:lpstr>MODFLOW מפות מפלסים-כיווני זרימה מסלול הזיהום בחורף</vt:lpstr>
      <vt:lpstr>MODFLOW מפות מפלסים-כיווני זרימה מסלול הזיהום בקיץ</vt:lpstr>
      <vt:lpstr>MODFLOW כיול מפלסים מסלול הזיהום בחורף</vt:lpstr>
      <vt:lpstr>MODFLOW כיול מפלסים מסלול הזיהום בחורף</vt:lpstr>
      <vt:lpstr>MODFLOW כיול מפלסים מסלול הזיהום בחורף</vt:lpstr>
      <vt:lpstr>MODFLOW דליפה ממושכת אחרי 10 שנים</vt:lpstr>
      <vt:lpstr>MODFLOW דליפה ממושכת אחרי 15 שנים</vt:lpstr>
      <vt:lpstr>MODFLOW דליפה ביוב</vt:lpstr>
      <vt:lpstr>MODFLOW דליפה מאגרים אחרי 20 שנה</vt:lpstr>
      <vt:lpstr>MODFLOW קידוחים בסכנה</vt:lpstr>
      <vt:lpstr>ממצאים, סיכום והמלצות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e.d. technology</dc:title>
  <dc:creator>Meir Tapiero</dc:creator>
  <cp:lastModifiedBy>owner</cp:lastModifiedBy>
  <cp:revision>52</cp:revision>
  <dcterms:created xsi:type="dcterms:W3CDTF">2016-08-12T05:24:39Z</dcterms:created>
  <dcterms:modified xsi:type="dcterms:W3CDTF">2016-08-15T07:12:21Z</dcterms:modified>
</cp:coreProperties>
</file>